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</p:sldMasterIdLst>
  <p:notesMasterIdLst>
    <p:notesMasterId r:id="rId16"/>
  </p:notesMasterIdLst>
  <p:sldIdLst>
    <p:sldId id="256" r:id="rId5"/>
    <p:sldId id="309" r:id="rId6"/>
    <p:sldId id="310" r:id="rId7"/>
    <p:sldId id="311" r:id="rId8"/>
    <p:sldId id="300" r:id="rId9"/>
    <p:sldId id="307" r:id="rId10"/>
    <p:sldId id="305" r:id="rId11"/>
    <p:sldId id="312" r:id="rId12"/>
    <p:sldId id="313" r:id="rId13"/>
    <p:sldId id="306" r:id="rId14"/>
    <p:sldId id="302" r:id="rId15"/>
  </p:sldIdLst>
  <p:sldSz cx="9144000" cy="5143500" type="screen16x9"/>
  <p:notesSz cx="6858000" cy="9144000"/>
  <p:embeddedFontLst>
    <p:embeddedFont>
      <p:font typeface="Aharoni" panose="02010803020104030203" pitchFamily="2" charset="-79"/>
      <p:bold r:id="rId17"/>
    </p:embeddedFont>
    <p:embeddedFont>
      <p:font typeface="Arvo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 Condensed" panose="02000000000000000000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7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0B27C-483A-DD68-6FF5-56E125C61DF6}" v="115" dt="2022-03-08T16:55:53.979"/>
    <p1510:client id="{05EA6CA5-E29A-4E10-8F15-455F82F1925E}" v="122" dt="2022-03-09T11:15:46.378"/>
    <p1510:client id="{079334FB-E5EB-453A-AB06-45EBEAFEE1A3}" v="13" dt="2022-03-09T11:24:36.136"/>
    <p1510:client id="{08330BDC-0C30-4608-A055-92C500A6C097}" v="19" dt="2022-03-09T11:19:26.806"/>
    <p1510:client id="{23118ACA-8294-460D-AE18-CFFE03B93C3C}" v="5" dt="2022-03-09T10:52:24.995"/>
    <p1510:client id="{27B2176B-F4B2-4AC4-B3E4-AD0A325EF1CE}" v="1" dt="2022-03-09T05:25:19.774"/>
    <p1510:client id="{29425DC9-8294-4D52-BEF2-0C34BF8673BF}" v="117" dt="2022-03-09T16:01:40.872"/>
    <p1510:client id="{32774227-3168-478B-8FF4-E70F05F0E990}" v="173" dt="2022-03-09T16:05:51.805"/>
    <p1510:client id="{338CC240-B630-409F-828E-578F8E5FD2B7}" v="78" dt="2022-03-09T13:25:21.150"/>
    <p1510:client id="{357899AB-ACD2-469F-A9BB-976E224763D1}" v="206" dt="2022-03-09T10:22:49.840"/>
    <p1510:client id="{44AEC622-0BC3-4125-8D0E-1BF348A62F0A}" v="165" dt="2022-03-09T04:27:04.251"/>
    <p1510:client id="{472AA494-AAF6-4A25-9341-CAD9D6FFDC97}" v="13" dt="2022-03-09T10:26:53.708"/>
    <p1510:client id="{4CD41E6F-540A-4869-BBC9-B6072F1808A4}" v="13" dt="2022-03-09T10:11:45.170"/>
    <p1510:client id="{50C9368B-B039-4C5F-998D-33484E81DBD4}" v="144" dt="2022-03-09T16:09:32.489"/>
    <p1510:client id="{5797E4B7-AA02-4029-B21A-B4AC32C3639D}" v="28" dt="2022-03-09T10:48:37.447"/>
    <p1510:client id="{580E716A-645D-4671-9067-7BECD47DCCE2}" v="163" dt="2022-03-09T08:32:46.961"/>
    <p1510:client id="{5FC7BD51-86E5-41BF-8D83-7B7012DB32EC}" v="150" dt="2022-03-09T09:43:32.633"/>
    <p1510:client id="{6C9F7E86-C895-4215-ADB3-20F1BA657942}" v="16" dt="2022-03-09T13:25:05.026"/>
    <p1510:client id="{6F9E71D4-CACD-44C1-B9FF-5B5E60749078}" v="34" dt="2022-03-09T09:18:47.384"/>
    <p1510:client id="{760FB4CA-7083-DA77-52B7-629F4075B9FA}" v="758" dt="2022-03-08T18:56:51.452"/>
    <p1510:client id="{7C06676A-1FD2-4D70-9C4A-E64719BD56A0}" v="83" dt="2022-03-08T19:20:18.690"/>
    <p1510:client id="{7C4E6F7A-19DE-4676-917B-88B16FAA279F}" v="28" dt="2022-03-10T02:14:14.290"/>
    <p1510:client id="{8F73358B-A4DE-4C24-B871-273AB8DD7AE7}" v="17" dt="2022-03-08T15:07:51.031"/>
    <p1510:client id="{96313D69-45AA-4375-8035-BD54358175F0}" v="21" dt="2022-03-09T09:50:46.597"/>
    <p1510:client id="{96B8D89C-EED3-4B7B-A432-CD70FE9031DC}" v="14" dt="2022-03-09T09:47:39.061"/>
    <p1510:client id="{A099975B-F66D-4220-9017-3723A54DDB13}" v="616" dt="2022-03-09T12:34:31.997"/>
    <p1510:client id="{A6210274-EB87-4BD8-9098-D44590566CD9}" v="152" dt="2022-03-08T19:13:34.901"/>
    <p1510:client id="{A7025746-8F33-49D0-A9DF-F870A2BB6E92}" v="146" dt="2022-03-09T07:48:38.559"/>
    <p1510:client id="{CCF74B40-58A5-435C-BBC5-AFBA80EE11C2}" v="9" dt="2022-03-09T08:26:49.997"/>
    <p1510:client id="{CE080D09-32A0-4F91-8FA6-6DF231AE9AAB}" v="29" dt="2022-03-09T11:34:50.155"/>
    <p1510:client id="{D19E3A45-B43B-414D-9553-2118BC3A1F26}" v="34" dt="2022-03-09T09:44:38.140"/>
    <p1510:client id="{DC104B55-802D-4931-BD5E-30CFC2F39501}" v="176" dt="2022-03-09T08:58:38.084"/>
    <p1510:client id="{E3DBDB55-886A-43B5-92D5-5A5D133FA969}" v="151" dt="2022-03-09T12:00:54.931"/>
    <p1510:client id="{EE9C1254-C847-4785-92B2-80142C09C7E5}" v="19" dt="2022-03-09T06:46:59.733"/>
    <p1510:client id="{F15963FF-D1F0-49C7-A05F-A946EB5FCBF0}" v="318" dt="2022-03-09T12:41:29.524"/>
  </p1510:revLst>
</p1510:revInfo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600" y="-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microsoft.com/office/2015/10/relationships/revisionInfo" Target="revisionInfo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il Botre" userId="S::sunil_botre@persistent.com::3781aa78-d766-4c74-a5e7-8f777c0dfc95" providerId="AD" clId="Web-{CE080D09-32A0-4F91-8FA6-6DF231AE9AAB}"/>
    <pc:docChg chg="modSld">
      <pc:chgData name="Sunil Botre" userId="S::sunil_botre@persistent.com::3781aa78-d766-4c74-a5e7-8f777c0dfc95" providerId="AD" clId="Web-{CE080D09-32A0-4F91-8FA6-6DF231AE9AAB}" dt="2022-03-09T11:34:46.530" v="24" actId="20577"/>
      <pc:docMkLst>
        <pc:docMk/>
      </pc:docMkLst>
      <pc:sldChg chg="modSp">
        <pc:chgData name="Sunil Botre" userId="S::sunil_botre@persistent.com::3781aa78-d766-4c74-a5e7-8f777c0dfc95" providerId="AD" clId="Web-{CE080D09-32A0-4F91-8FA6-6DF231AE9AAB}" dt="2022-03-09T11:34:46.530" v="24" actId="20577"/>
        <pc:sldMkLst>
          <pc:docMk/>
          <pc:sldMk cId="0" sldId="285"/>
        </pc:sldMkLst>
        <pc:spChg chg="mod">
          <ac:chgData name="Sunil Botre" userId="S::sunil_botre@persistent.com::3781aa78-d766-4c74-a5e7-8f777c0dfc95" providerId="AD" clId="Web-{CE080D09-32A0-4F91-8FA6-6DF231AE9AAB}" dt="2022-03-09T11:33:44.544" v="11" actId="20577"/>
          <ac:spMkLst>
            <pc:docMk/>
            <pc:sldMk cId="0" sldId="285"/>
            <ac:spMk id="19" creationId="{8DE5C9E6-DEA3-4F4D-B6BB-CB3C09DF939C}"/>
          </ac:spMkLst>
        </pc:spChg>
        <pc:spChg chg="mod">
          <ac:chgData name="Sunil Botre" userId="S::sunil_botre@persistent.com::3781aa78-d766-4c74-a5e7-8f777c0dfc95" providerId="AD" clId="Web-{CE080D09-32A0-4F91-8FA6-6DF231AE9AAB}" dt="2022-03-09T11:29:41.398" v="1" actId="20577"/>
          <ac:spMkLst>
            <pc:docMk/>
            <pc:sldMk cId="0" sldId="285"/>
            <ac:spMk id="20" creationId="{AB62B350-9449-43DC-BACE-D48AFEC37226}"/>
          </ac:spMkLst>
        </pc:spChg>
        <pc:spChg chg="mod">
          <ac:chgData name="Sunil Botre" userId="S::sunil_botre@persistent.com::3781aa78-d766-4c74-a5e7-8f777c0dfc95" providerId="AD" clId="Web-{CE080D09-32A0-4F91-8FA6-6DF231AE9AAB}" dt="2022-03-09T11:34:00.763" v="12" actId="20577"/>
          <ac:spMkLst>
            <pc:docMk/>
            <pc:sldMk cId="0" sldId="285"/>
            <ac:spMk id="21" creationId="{A179C2DD-1254-40C5-BB2B-B4AAB640CE92}"/>
          </ac:spMkLst>
        </pc:spChg>
        <pc:spChg chg="mod">
          <ac:chgData name="Sunil Botre" userId="S::sunil_botre@persistent.com::3781aa78-d766-4c74-a5e7-8f777c0dfc95" providerId="AD" clId="Web-{CE080D09-32A0-4F91-8FA6-6DF231AE9AAB}" dt="2022-03-09T11:34:46.530" v="24" actId="20577"/>
          <ac:spMkLst>
            <pc:docMk/>
            <pc:sldMk cId="0" sldId="285"/>
            <ac:spMk id="648" creationId="{00000000-0000-0000-0000-000000000000}"/>
          </ac:spMkLst>
        </pc:spChg>
      </pc:sldChg>
    </pc:docChg>
  </pc:docChgLst>
  <pc:docChgLst>
    <pc:chgData name="Vaibhav Chopade" userId="S::vaibhav_chopade@persistent.com::10f6ae42-3dc6-42d5-a691-262a6958c56e" providerId="AD" clId="Web-{D19E3A45-B43B-414D-9553-2118BC3A1F26}"/>
    <pc:docChg chg="modSld">
      <pc:chgData name="Vaibhav Chopade" userId="S::vaibhav_chopade@persistent.com::10f6ae42-3dc6-42d5-a691-262a6958c56e" providerId="AD" clId="Web-{D19E3A45-B43B-414D-9553-2118BC3A1F26}" dt="2022-03-09T09:44:38.140" v="32" actId="1076"/>
      <pc:docMkLst>
        <pc:docMk/>
      </pc:docMkLst>
      <pc:sldChg chg="addSp delSp modSp mod modClrScheme chgLayout">
        <pc:chgData name="Vaibhav Chopade" userId="S::vaibhav_chopade@persistent.com::10f6ae42-3dc6-42d5-a691-262a6958c56e" providerId="AD" clId="Web-{D19E3A45-B43B-414D-9553-2118BC3A1F26}" dt="2022-03-09T09:44:38.140" v="32" actId="1076"/>
        <pc:sldMkLst>
          <pc:docMk/>
          <pc:sldMk cId="3805854279" sldId="307"/>
        </pc:sldMkLst>
        <pc:spChg chg="mod ord">
          <ac:chgData name="Vaibhav Chopade" userId="S::vaibhav_chopade@persistent.com::10f6ae42-3dc6-42d5-a691-262a6958c56e" providerId="AD" clId="Web-{D19E3A45-B43B-414D-9553-2118BC3A1F26}" dt="2022-03-09T09:40:15.960" v="0" actId="1076"/>
          <ac:spMkLst>
            <pc:docMk/>
            <pc:sldMk cId="3805854279" sldId="307"/>
            <ac:spMk id="2" creationId="{9291F1EF-74E7-46E4-831B-3080091CE87A}"/>
          </ac:spMkLst>
        </pc:spChg>
        <pc:spChg chg="del mod">
          <ac:chgData name="Vaibhav Chopade" userId="S::vaibhav_chopade@persistent.com::10f6ae42-3dc6-42d5-a691-262a6958c56e" providerId="AD" clId="Web-{D19E3A45-B43B-414D-9553-2118BC3A1F26}" dt="2022-03-09T09:40:25.179" v="2" actId="1076"/>
          <ac:spMkLst>
            <pc:docMk/>
            <pc:sldMk cId="3805854279" sldId="307"/>
            <ac:spMk id="3" creationId="{05790E8A-B522-4AA4-B235-2022083E92F8}"/>
          </ac:spMkLst>
        </pc:spChg>
        <pc:spChg chg="add mod ord">
          <ac:chgData name="Vaibhav Chopade" userId="S::vaibhav_chopade@persistent.com::10f6ae42-3dc6-42d5-a691-262a6958c56e" providerId="AD" clId="Web-{D19E3A45-B43B-414D-9553-2118BC3A1F26}" dt="2022-03-09T09:41:50.463" v="20" actId="20577"/>
          <ac:spMkLst>
            <pc:docMk/>
            <pc:sldMk cId="3805854279" sldId="307"/>
            <ac:spMk id="6" creationId="{01F9765F-A0C7-4C91-819C-8102AA3EA83D}"/>
          </ac:spMkLst>
        </pc:spChg>
        <pc:spChg chg="add mod ord">
          <ac:chgData name="Vaibhav Chopade" userId="S::vaibhav_chopade@persistent.com::10f6ae42-3dc6-42d5-a691-262a6958c56e" providerId="AD" clId="Web-{D19E3A45-B43B-414D-9553-2118BC3A1F26}" dt="2022-03-09T09:40:15.960" v="0" actId="1076"/>
          <ac:spMkLst>
            <pc:docMk/>
            <pc:sldMk cId="3805854279" sldId="307"/>
            <ac:spMk id="7" creationId="{9278B0EE-4852-44FA-9F2C-B3EC6F5A33FA}"/>
          </ac:spMkLst>
        </pc:spChg>
        <pc:spChg chg="add mod">
          <ac:chgData name="Vaibhav Chopade" userId="S::vaibhav_chopade@persistent.com::10f6ae42-3dc6-42d5-a691-262a6958c56e" providerId="AD" clId="Web-{D19E3A45-B43B-414D-9553-2118BC3A1F26}" dt="2022-03-09T09:43:59.998" v="28" actId="1076"/>
          <ac:spMkLst>
            <pc:docMk/>
            <pc:sldMk cId="3805854279" sldId="307"/>
            <ac:spMk id="15" creationId="{F7192E75-3242-42E6-8294-D5A417CC16DC}"/>
          </ac:spMkLst>
        </pc:spChg>
        <pc:spChg chg="add mod">
          <ac:chgData name="Vaibhav Chopade" userId="S::vaibhav_chopade@persistent.com::10f6ae42-3dc6-42d5-a691-262a6958c56e" providerId="AD" clId="Web-{D19E3A45-B43B-414D-9553-2118BC3A1F26}" dt="2022-03-09T09:44:16.483" v="30" actId="1076"/>
          <ac:spMkLst>
            <pc:docMk/>
            <pc:sldMk cId="3805854279" sldId="307"/>
            <ac:spMk id="16" creationId="{F7192E75-3242-42E6-8294-D5A417CC16DC}"/>
          </ac:spMkLst>
        </pc:spChg>
        <pc:spChg chg="add mod">
          <ac:chgData name="Vaibhav Chopade" userId="S::vaibhav_chopade@persistent.com::10f6ae42-3dc6-42d5-a691-262a6958c56e" providerId="AD" clId="Web-{D19E3A45-B43B-414D-9553-2118BC3A1F26}" dt="2022-03-09T09:44:38.140" v="32" actId="1076"/>
          <ac:spMkLst>
            <pc:docMk/>
            <pc:sldMk cId="3805854279" sldId="307"/>
            <ac:spMk id="17" creationId="{5EAD8443-4D47-4063-9C4F-6D0F76C4CCEA}"/>
          </ac:spMkLst>
        </pc:spChg>
        <pc:picChg chg="mod">
          <ac:chgData name="Vaibhav Chopade" userId="S::vaibhav_chopade@persistent.com::10f6ae42-3dc6-42d5-a691-262a6958c56e" providerId="AD" clId="Web-{D19E3A45-B43B-414D-9553-2118BC3A1F26}" dt="2022-03-09T09:43:38.638" v="26" actId="1076"/>
          <ac:picMkLst>
            <pc:docMk/>
            <pc:sldMk cId="3805854279" sldId="307"/>
            <ac:picMk id="4" creationId="{0E14599B-C5A2-426B-B664-04CA06F752BC}"/>
          </ac:picMkLst>
        </pc:picChg>
        <pc:picChg chg="mod">
          <ac:chgData name="Vaibhav Chopade" userId="S::vaibhav_chopade@persistent.com::10f6ae42-3dc6-42d5-a691-262a6958c56e" providerId="AD" clId="Web-{D19E3A45-B43B-414D-9553-2118BC3A1F26}" dt="2022-03-09T09:43:36.107" v="24" actId="1076"/>
          <ac:picMkLst>
            <pc:docMk/>
            <pc:sldMk cId="3805854279" sldId="307"/>
            <ac:picMk id="9" creationId="{6EF78000-5B98-4C41-A222-B0BEDC8DB353}"/>
          </ac:picMkLst>
        </pc:picChg>
        <pc:picChg chg="mod">
          <ac:chgData name="Vaibhav Chopade" userId="S::vaibhav_chopade@persistent.com::10f6ae42-3dc6-42d5-a691-262a6958c56e" providerId="AD" clId="Web-{D19E3A45-B43B-414D-9553-2118BC3A1F26}" dt="2022-03-09T09:43:36.060" v="23" actId="1076"/>
          <ac:picMkLst>
            <pc:docMk/>
            <pc:sldMk cId="3805854279" sldId="307"/>
            <ac:picMk id="10" creationId="{0C4714B8-0858-4BD0-A144-06B9C6CAC704}"/>
          </ac:picMkLst>
        </pc:picChg>
        <pc:picChg chg="mod">
          <ac:chgData name="Vaibhav Chopade" userId="S::vaibhav_chopade@persistent.com::10f6ae42-3dc6-42d5-a691-262a6958c56e" providerId="AD" clId="Web-{D19E3A45-B43B-414D-9553-2118BC3A1F26}" dt="2022-03-09T09:43:38.576" v="25" actId="1076"/>
          <ac:picMkLst>
            <pc:docMk/>
            <pc:sldMk cId="3805854279" sldId="307"/>
            <ac:picMk id="11" creationId="{97C2ADE9-749D-4D54-9AFB-BB0D3562DE14}"/>
          </ac:picMkLst>
        </pc:picChg>
        <pc:picChg chg="mod">
          <ac:chgData name="Vaibhav Chopade" userId="S::vaibhav_chopade@persistent.com::10f6ae42-3dc6-42d5-a691-262a6958c56e" providerId="AD" clId="Web-{D19E3A45-B43B-414D-9553-2118BC3A1F26}" dt="2022-03-09T09:43:30.669" v="21" actId="1076"/>
          <ac:picMkLst>
            <pc:docMk/>
            <pc:sldMk cId="3805854279" sldId="307"/>
            <ac:picMk id="12" creationId="{0EF72BEA-3868-427D-86D2-EEBF6ED47199}"/>
          </ac:picMkLst>
        </pc:picChg>
        <pc:picChg chg="mod">
          <ac:chgData name="Vaibhav Chopade" userId="S::vaibhav_chopade@persistent.com::10f6ae42-3dc6-42d5-a691-262a6958c56e" providerId="AD" clId="Web-{D19E3A45-B43B-414D-9553-2118BC3A1F26}" dt="2022-03-09T09:43:32.779" v="22" actId="1076"/>
          <ac:picMkLst>
            <pc:docMk/>
            <pc:sldMk cId="3805854279" sldId="307"/>
            <ac:picMk id="23" creationId="{F3B51E6A-28AA-468F-A856-6515DBAA053B}"/>
          </ac:picMkLst>
        </pc:picChg>
      </pc:sldChg>
    </pc:docChg>
  </pc:docChgLst>
  <pc:docChgLst>
    <pc:chgData name="Vaibhav Chopade" userId="S::vaibhav_chopade@persistent.com::10f6ae42-3dc6-42d5-a691-262a6958c56e" providerId="AD" clId="Web-{23118ACA-8294-460D-AE18-CFFE03B93C3C}"/>
    <pc:docChg chg="modSld">
      <pc:chgData name="Vaibhav Chopade" userId="S::vaibhav_chopade@persistent.com::10f6ae42-3dc6-42d5-a691-262a6958c56e" providerId="AD" clId="Web-{23118ACA-8294-460D-AE18-CFFE03B93C3C}" dt="2022-03-09T10:52:24.995" v="4"/>
      <pc:docMkLst>
        <pc:docMk/>
      </pc:docMkLst>
      <pc:sldChg chg="addSp delSp modSp">
        <pc:chgData name="Vaibhav Chopade" userId="S::vaibhav_chopade@persistent.com::10f6ae42-3dc6-42d5-a691-262a6958c56e" providerId="AD" clId="Web-{23118ACA-8294-460D-AE18-CFFE03B93C3C}" dt="2022-03-09T10:52:24.995" v="4"/>
        <pc:sldMkLst>
          <pc:docMk/>
          <pc:sldMk cId="3805854279" sldId="307"/>
        </pc:sldMkLst>
        <pc:cxnChg chg="add del mod">
          <ac:chgData name="Vaibhav Chopade" userId="S::vaibhav_chopade@persistent.com::10f6ae42-3dc6-42d5-a691-262a6958c56e" providerId="AD" clId="Web-{23118ACA-8294-460D-AE18-CFFE03B93C3C}" dt="2022-03-09T10:52:24.995" v="4"/>
          <ac:cxnSpMkLst>
            <pc:docMk/>
            <pc:sldMk cId="3805854279" sldId="307"/>
            <ac:cxnSpMk id="8" creationId="{38632EF2-7127-462B-993F-598A2FD275EB}"/>
          </ac:cxnSpMkLst>
        </pc:cxnChg>
      </pc:sldChg>
    </pc:docChg>
  </pc:docChgLst>
  <pc:docChgLst>
    <pc:chgData name="Saurabh Shahare" userId="S::saurabh_shahare@persistent.com::78ef0dec-9d78-43a3-ae48-4b8ce2ea0968" providerId="AD" clId="Web-{079334FB-E5EB-453A-AB06-45EBEAFEE1A3}"/>
    <pc:docChg chg="modSld">
      <pc:chgData name="Saurabh Shahare" userId="S::saurabh_shahare@persistent.com::78ef0dec-9d78-43a3-ae48-4b8ce2ea0968" providerId="AD" clId="Web-{079334FB-E5EB-453A-AB06-45EBEAFEE1A3}" dt="2022-03-09T11:24:36.136" v="12" actId="20577"/>
      <pc:docMkLst>
        <pc:docMk/>
      </pc:docMkLst>
      <pc:sldChg chg="modSp">
        <pc:chgData name="Saurabh Shahare" userId="S::saurabh_shahare@persistent.com::78ef0dec-9d78-43a3-ae48-4b8ce2ea0968" providerId="AD" clId="Web-{079334FB-E5EB-453A-AB06-45EBEAFEE1A3}" dt="2022-03-09T11:24:36.136" v="12" actId="20577"/>
        <pc:sldMkLst>
          <pc:docMk/>
          <pc:sldMk cId="0" sldId="285"/>
        </pc:sldMkLst>
        <pc:spChg chg="mod">
          <ac:chgData name="Saurabh Shahare" userId="S::saurabh_shahare@persistent.com::78ef0dec-9d78-43a3-ae48-4b8ce2ea0968" providerId="AD" clId="Web-{079334FB-E5EB-453A-AB06-45EBEAFEE1A3}" dt="2022-03-09T11:24:36.136" v="12" actId="20577"/>
          <ac:spMkLst>
            <pc:docMk/>
            <pc:sldMk cId="0" sldId="285"/>
            <ac:spMk id="19" creationId="{8DE5C9E6-DEA3-4F4D-B6BB-CB3C09DF939C}"/>
          </ac:spMkLst>
        </pc:spChg>
      </pc:sldChg>
    </pc:docChg>
  </pc:docChgLst>
  <pc:docChgLst>
    <pc:chgData name="Vaibhav Chopade" userId="S::vaibhav_chopade@persistent.com::10f6ae42-3dc6-42d5-a691-262a6958c56e" providerId="AD" clId="Web-{7C06676A-1FD2-4D70-9C4A-E64719BD56A0}"/>
    <pc:docChg chg="modSld">
      <pc:chgData name="Vaibhav Chopade" userId="S::vaibhav_chopade@persistent.com::10f6ae42-3dc6-42d5-a691-262a6958c56e" providerId="AD" clId="Web-{7C06676A-1FD2-4D70-9C4A-E64719BD56A0}" dt="2022-03-08T19:20:18.690" v="79"/>
      <pc:docMkLst>
        <pc:docMk/>
      </pc:docMkLst>
      <pc:sldChg chg="modTransition">
        <pc:chgData name="Vaibhav Chopade" userId="S::vaibhav_chopade@persistent.com::10f6ae42-3dc6-42d5-a691-262a6958c56e" providerId="AD" clId="Web-{7C06676A-1FD2-4D70-9C4A-E64719BD56A0}" dt="2022-03-08T19:20:12.643" v="78"/>
        <pc:sldMkLst>
          <pc:docMk/>
          <pc:sldMk cId="0" sldId="285"/>
        </pc:sldMkLst>
      </pc:sldChg>
      <pc:sldChg chg="addSp modSp">
        <pc:chgData name="Vaibhav Chopade" userId="S::vaibhav_chopade@persistent.com::10f6ae42-3dc6-42d5-a691-262a6958c56e" providerId="AD" clId="Web-{7C06676A-1FD2-4D70-9C4A-E64719BD56A0}" dt="2022-03-08T19:15:43.730" v="17" actId="1076"/>
        <pc:sldMkLst>
          <pc:docMk/>
          <pc:sldMk cId="1069530625" sldId="300"/>
        </pc:sldMkLst>
        <pc:spChg chg="add mod">
          <ac:chgData name="Vaibhav Chopade" userId="S::vaibhav_chopade@persistent.com::10f6ae42-3dc6-42d5-a691-262a6958c56e" providerId="AD" clId="Web-{7C06676A-1FD2-4D70-9C4A-E64719BD56A0}" dt="2022-03-08T19:15:24.854" v="13" actId="1076"/>
          <ac:spMkLst>
            <pc:docMk/>
            <pc:sldMk cId="1069530625" sldId="300"/>
            <ac:spMk id="5" creationId="{AE172FEC-F084-4FF1-BF15-C7544068478F}"/>
          </ac:spMkLst>
        </pc:spChg>
        <pc:spChg chg="add mod">
          <ac:chgData name="Vaibhav Chopade" userId="S::vaibhav_chopade@persistent.com::10f6ae42-3dc6-42d5-a691-262a6958c56e" providerId="AD" clId="Web-{7C06676A-1FD2-4D70-9C4A-E64719BD56A0}" dt="2022-03-08T19:15:32.933" v="15" actId="1076"/>
          <ac:spMkLst>
            <pc:docMk/>
            <pc:sldMk cId="1069530625" sldId="300"/>
            <ac:spMk id="10" creationId="{723036DC-1159-4E03-BE2B-38DCEF3AF14C}"/>
          </ac:spMkLst>
        </pc:spChg>
        <pc:spChg chg="add mod">
          <ac:chgData name="Vaibhav Chopade" userId="S::vaibhav_chopade@persistent.com::10f6ae42-3dc6-42d5-a691-262a6958c56e" providerId="AD" clId="Web-{7C06676A-1FD2-4D70-9C4A-E64719BD56A0}" dt="2022-03-08T19:15:43.730" v="17" actId="1076"/>
          <ac:spMkLst>
            <pc:docMk/>
            <pc:sldMk cId="1069530625" sldId="300"/>
            <ac:spMk id="14" creationId="{19B04350-CD2F-4195-BEF5-C2E823FAECF1}"/>
          </ac:spMkLst>
        </pc:spChg>
        <pc:spChg chg="mod">
          <ac:chgData name="Vaibhav Chopade" userId="S::vaibhav_chopade@persistent.com::10f6ae42-3dc6-42d5-a691-262a6958c56e" providerId="AD" clId="Web-{7C06676A-1FD2-4D70-9C4A-E64719BD56A0}" dt="2022-03-08T19:15:04.885" v="10" actId="14100"/>
          <ac:spMkLst>
            <pc:docMk/>
            <pc:sldMk cId="1069530625" sldId="300"/>
            <ac:spMk id="20" creationId="{13BC1B96-4577-4774-9AD3-A4C285114011}"/>
          </ac:spMkLst>
        </pc:spChg>
      </pc:sldChg>
      <pc:sldChg chg="addSp delSp modSp">
        <pc:chgData name="Vaibhav Chopade" userId="S::vaibhav_chopade@persistent.com::10f6ae42-3dc6-42d5-a691-262a6958c56e" providerId="AD" clId="Web-{7C06676A-1FD2-4D70-9C4A-E64719BD56A0}" dt="2022-03-08T19:19:41.579" v="77" actId="1076"/>
        <pc:sldMkLst>
          <pc:docMk/>
          <pc:sldMk cId="3398842949" sldId="303"/>
        </pc:sldMkLst>
        <pc:spChg chg="add mod">
          <ac:chgData name="Vaibhav Chopade" userId="S::vaibhav_chopade@persistent.com::10f6ae42-3dc6-42d5-a691-262a6958c56e" providerId="AD" clId="Web-{7C06676A-1FD2-4D70-9C4A-E64719BD56A0}" dt="2022-03-08T19:18:02.952" v="57" actId="1076"/>
          <ac:spMkLst>
            <pc:docMk/>
            <pc:sldMk cId="3398842949" sldId="303"/>
            <ac:spMk id="16" creationId="{04B60808-906B-4ABD-A446-DE7F11B371D9}"/>
          </ac:spMkLst>
        </pc:spChg>
        <pc:spChg chg="add mod">
          <ac:chgData name="Vaibhav Chopade" userId="S::vaibhav_chopade@persistent.com::10f6ae42-3dc6-42d5-a691-262a6958c56e" providerId="AD" clId="Web-{7C06676A-1FD2-4D70-9C4A-E64719BD56A0}" dt="2022-03-08T19:18:06.811" v="59" actId="1076"/>
          <ac:spMkLst>
            <pc:docMk/>
            <pc:sldMk cId="3398842949" sldId="303"/>
            <ac:spMk id="17" creationId="{89325AB6-2814-481C-A217-57BD01B1A43A}"/>
          </ac:spMkLst>
        </pc:spChg>
        <pc:spChg chg="add mod">
          <ac:chgData name="Vaibhav Chopade" userId="S::vaibhav_chopade@persistent.com::10f6ae42-3dc6-42d5-a691-262a6958c56e" providerId="AD" clId="Web-{7C06676A-1FD2-4D70-9C4A-E64719BD56A0}" dt="2022-03-08T19:18:16.046" v="61" actId="1076"/>
          <ac:spMkLst>
            <pc:docMk/>
            <pc:sldMk cId="3398842949" sldId="303"/>
            <ac:spMk id="18" creationId="{C7FA1799-B4C6-47A5-954E-E63C88EA6413}"/>
          </ac:spMkLst>
        </pc:spChg>
        <pc:spChg chg="add mod">
          <ac:chgData name="Vaibhav Chopade" userId="S::vaibhav_chopade@persistent.com::10f6ae42-3dc6-42d5-a691-262a6958c56e" providerId="AD" clId="Web-{7C06676A-1FD2-4D70-9C4A-E64719BD56A0}" dt="2022-03-08T19:18:26.828" v="64" actId="1076"/>
          <ac:spMkLst>
            <pc:docMk/>
            <pc:sldMk cId="3398842949" sldId="303"/>
            <ac:spMk id="19" creationId="{A947B5EB-7407-44E5-A039-350E8AFC14C8}"/>
          </ac:spMkLst>
        </pc:spChg>
        <pc:spChg chg="add mod">
          <ac:chgData name="Vaibhav Chopade" userId="S::vaibhav_chopade@persistent.com::10f6ae42-3dc6-42d5-a691-262a6958c56e" providerId="AD" clId="Web-{7C06676A-1FD2-4D70-9C4A-E64719BD56A0}" dt="2022-03-08T19:19:27.157" v="73" actId="1076"/>
          <ac:spMkLst>
            <pc:docMk/>
            <pc:sldMk cId="3398842949" sldId="303"/>
            <ac:spMk id="23" creationId="{7CDE7F0E-8121-4F74-A30B-F4A7562E9D90}"/>
          </ac:spMkLst>
        </pc:spChg>
        <pc:spChg chg="add mod">
          <ac:chgData name="Vaibhav Chopade" userId="S::vaibhav_chopade@persistent.com::10f6ae42-3dc6-42d5-a691-262a6958c56e" providerId="AD" clId="Web-{7C06676A-1FD2-4D70-9C4A-E64719BD56A0}" dt="2022-03-08T19:19:34.298" v="75" actId="1076"/>
          <ac:spMkLst>
            <pc:docMk/>
            <pc:sldMk cId="3398842949" sldId="303"/>
            <ac:spMk id="24" creationId="{1C3D1580-2DB9-40C2-8B47-4D8CA052197D}"/>
          </ac:spMkLst>
        </pc:spChg>
        <pc:spChg chg="add mod">
          <ac:chgData name="Vaibhav Chopade" userId="S::vaibhav_chopade@persistent.com::10f6ae42-3dc6-42d5-a691-262a6958c56e" providerId="AD" clId="Web-{7C06676A-1FD2-4D70-9C4A-E64719BD56A0}" dt="2022-03-08T19:19:41.579" v="77" actId="1076"/>
          <ac:spMkLst>
            <pc:docMk/>
            <pc:sldMk cId="3398842949" sldId="303"/>
            <ac:spMk id="25" creationId="{040EBE5B-54A7-4A7E-86A0-781245D86114}"/>
          </ac:spMkLst>
        </pc:spChg>
        <pc:spChg chg="mod">
          <ac:chgData name="Vaibhav Chopade" userId="S::vaibhav_chopade@persistent.com::10f6ae42-3dc6-42d5-a691-262a6958c56e" providerId="AD" clId="Web-{7C06676A-1FD2-4D70-9C4A-E64719BD56A0}" dt="2022-03-08T19:16:01.230" v="25" actId="20577"/>
          <ac:spMkLst>
            <pc:docMk/>
            <pc:sldMk cId="3398842949" sldId="303"/>
            <ac:spMk id="743" creationId="{00000000-0000-0000-0000-000000000000}"/>
          </ac:spMkLst>
        </pc:spChg>
        <pc:spChg chg="mod">
          <ac:chgData name="Vaibhav Chopade" userId="S::vaibhav_chopade@persistent.com::10f6ae42-3dc6-42d5-a691-262a6958c56e" providerId="AD" clId="Web-{7C06676A-1FD2-4D70-9C4A-E64719BD56A0}" dt="2022-03-08T19:19:18.563" v="71" actId="1076"/>
          <ac:spMkLst>
            <pc:docMk/>
            <pc:sldMk cId="3398842949" sldId="303"/>
            <ac:spMk id="746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7C06676A-1FD2-4D70-9C4A-E64719BD56A0}" dt="2022-03-08T19:17:42.702" v="51" actId="1076"/>
          <ac:spMkLst>
            <pc:docMk/>
            <pc:sldMk cId="3398842949" sldId="303"/>
            <ac:spMk id="748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7C06676A-1FD2-4D70-9C4A-E64719BD56A0}" dt="2022-03-08T19:17:38.498" v="49" actId="1076"/>
          <ac:spMkLst>
            <pc:docMk/>
            <pc:sldMk cId="3398842949" sldId="303"/>
            <ac:spMk id="750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7C06676A-1FD2-4D70-9C4A-E64719BD56A0}" dt="2022-03-08T19:17:35.326" v="47" actId="1076"/>
          <ac:spMkLst>
            <pc:docMk/>
            <pc:sldMk cId="3398842949" sldId="303"/>
            <ac:spMk id="752" creationId="{00000000-0000-0000-0000-000000000000}"/>
          </ac:spMkLst>
        </pc:spChg>
        <pc:picChg chg="add mod">
          <ac:chgData name="Vaibhav Chopade" userId="S::vaibhav_chopade@persistent.com::10f6ae42-3dc6-42d5-a691-262a6958c56e" providerId="AD" clId="Web-{7C06676A-1FD2-4D70-9C4A-E64719BD56A0}" dt="2022-03-08T19:17:03.154" v="40" actId="1076"/>
          <ac:picMkLst>
            <pc:docMk/>
            <pc:sldMk cId="3398842949" sldId="303"/>
            <ac:picMk id="12" creationId="{638E5358-CC8B-49AD-A0DF-AC4A9D699068}"/>
          </ac:picMkLst>
        </pc:picChg>
        <pc:picChg chg="add mod">
          <ac:chgData name="Vaibhav Chopade" userId="S::vaibhav_chopade@persistent.com::10f6ae42-3dc6-42d5-a691-262a6958c56e" providerId="AD" clId="Web-{7C06676A-1FD2-4D70-9C4A-E64719BD56A0}" dt="2022-03-08T19:17:17.826" v="43" actId="1076"/>
          <ac:picMkLst>
            <pc:docMk/>
            <pc:sldMk cId="3398842949" sldId="303"/>
            <ac:picMk id="13" creationId="{EFBE5F0C-E428-4906-9236-BBD345A5BDB2}"/>
          </ac:picMkLst>
        </pc:picChg>
        <pc:picChg chg="add mod">
          <ac:chgData name="Vaibhav Chopade" userId="S::vaibhav_chopade@persistent.com::10f6ae42-3dc6-42d5-a691-262a6958c56e" providerId="AD" clId="Web-{7C06676A-1FD2-4D70-9C4A-E64719BD56A0}" dt="2022-03-08T19:16:49.872" v="37" actId="1076"/>
          <ac:picMkLst>
            <pc:docMk/>
            <pc:sldMk cId="3398842949" sldId="303"/>
            <ac:picMk id="14" creationId="{D77C1E43-113C-4E48-880E-DAC0C90EE5EF}"/>
          </ac:picMkLst>
        </pc:picChg>
        <pc:picChg chg="add mod">
          <ac:chgData name="Vaibhav Chopade" userId="S::vaibhav_chopade@persistent.com::10f6ae42-3dc6-42d5-a691-262a6958c56e" providerId="AD" clId="Web-{7C06676A-1FD2-4D70-9C4A-E64719BD56A0}" dt="2022-03-08T19:17:12.170" v="42" actId="1076"/>
          <ac:picMkLst>
            <pc:docMk/>
            <pc:sldMk cId="3398842949" sldId="303"/>
            <ac:picMk id="15" creationId="{FEDCFE73-629B-4E43-80DB-08FF2D86CD95}"/>
          </ac:picMkLst>
        </pc:picChg>
        <pc:picChg chg="add mod">
          <ac:chgData name="Vaibhav Chopade" userId="S::vaibhav_chopade@persistent.com::10f6ae42-3dc6-42d5-a691-262a6958c56e" providerId="AD" clId="Web-{7C06676A-1FD2-4D70-9C4A-E64719BD56A0}" dt="2022-03-08T19:18:41.125" v="66" actId="1076"/>
          <ac:picMkLst>
            <pc:docMk/>
            <pc:sldMk cId="3398842949" sldId="303"/>
            <ac:picMk id="20" creationId="{791B3FA4-DC84-400F-AF35-A435339BE212}"/>
          </ac:picMkLst>
        </pc:picChg>
        <pc:picChg chg="add mod">
          <ac:chgData name="Vaibhav Chopade" userId="S::vaibhav_chopade@persistent.com::10f6ae42-3dc6-42d5-a691-262a6958c56e" providerId="AD" clId="Web-{7C06676A-1FD2-4D70-9C4A-E64719BD56A0}" dt="2022-03-08T19:18:54.203" v="68" actId="1076"/>
          <ac:picMkLst>
            <pc:docMk/>
            <pc:sldMk cId="3398842949" sldId="303"/>
            <ac:picMk id="21" creationId="{2D4B3AD8-AAFB-4ACA-B2F4-1F638BB63B88}"/>
          </ac:picMkLst>
        </pc:picChg>
        <pc:picChg chg="add mod">
          <ac:chgData name="Vaibhav Chopade" userId="S::vaibhav_chopade@persistent.com::10f6ae42-3dc6-42d5-a691-262a6958c56e" providerId="AD" clId="Web-{7C06676A-1FD2-4D70-9C4A-E64719BD56A0}" dt="2022-03-08T19:19:07.016" v="70" actId="1076"/>
          <ac:picMkLst>
            <pc:docMk/>
            <pc:sldMk cId="3398842949" sldId="303"/>
            <ac:picMk id="22" creationId="{9D831058-8A1C-4272-B79E-5AA9A56EC3A4}"/>
          </ac:picMkLst>
        </pc:picChg>
        <pc:picChg chg="mod">
          <ac:chgData name="Vaibhav Chopade" userId="S::vaibhav_chopade@persistent.com::10f6ae42-3dc6-42d5-a691-262a6958c56e" providerId="AD" clId="Web-{7C06676A-1FD2-4D70-9C4A-E64719BD56A0}" dt="2022-03-08T19:16:17.887" v="28" actId="14100"/>
          <ac:picMkLst>
            <pc:docMk/>
            <pc:sldMk cId="3398842949" sldId="303"/>
            <ac:picMk id="745" creationId="{00000000-0000-0000-0000-000000000000}"/>
          </ac:picMkLst>
        </pc:picChg>
        <pc:picChg chg="del">
          <ac:chgData name="Vaibhav Chopade" userId="S::vaibhav_chopade@persistent.com::10f6ae42-3dc6-42d5-a691-262a6958c56e" providerId="AD" clId="Web-{7C06676A-1FD2-4D70-9C4A-E64719BD56A0}" dt="2022-03-08T19:16:31.497" v="31" actId="1076"/>
          <ac:picMkLst>
            <pc:docMk/>
            <pc:sldMk cId="3398842949" sldId="303"/>
            <ac:picMk id="747" creationId="{00000000-0000-0000-0000-000000000000}"/>
          </ac:picMkLst>
        </pc:picChg>
        <pc:picChg chg="del">
          <ac:chgData name="Vaibhav Chopade" userId="S::vaibhav_chopade@persistent.com::10f6ae42-3dc6-42d5-a691-262a6958c56e" providerId="AD" clId="Web-{7C06676A-1FD2-4D70-9C4A-E64719BD56A0}" dt="2022-03-08T19:16:32.372" v="32" actId="1076"/>
          <ac:picMkLst>
            <pc:docMk/>
            <pc:sldMk cId="3398842949" sldId="303"/>
            <ac:picMk id="749" creationId="{00000000-0000-0000-0000-000000000000}"/>
          </ac:picMkLst>
        </pc:picChg>
        <pc:picChg chg="del">
          <ac:chgData name="Vaibhav Chopade" userId="S::vaibhav_chopade@persistent.com::10f6ae42-3dc6-42d5-a691-262a6958c56e" providerId="AD" clId="Web-{7C06676A-1FD2-4D70-9C4A-E64719BD56A0}" dt="2022-03-08T19:16:34.794" v="33" actId="1076"/>
          <ac:picMkLst>
            <pc:docMk/>
            <pc:sldMk cId="3398842949" sldId="303"/>
            <ac:picMk id="751" creationId="{00000000-0000-0000-0000-000000000000}"/>
          </ac:picMkLst>
        </pc:picChg>
      </pc:sldChg>
      <pc:sldChg chg="modSp modTransition">
        <pc:chgData name="Vaibhav Chopade" userId="S::vaibhav_chopade@persistent.com::10f6ae42-3dc6-42d5-a691-262a6958c56e" providerId="AD" clId="Web-{7C06676A-1FD2-4D70-9C4A-E64719BD56A0}" dt="2022-03-08T19:20:18.690" v="79"/>
        <pc:sldMkLst>
          <pc:docMk/>
          <pc:sldMk cId="2952332661" sldId="304"/>
        </pc:sldMkLst>
        <pc:spChg chg="mod">
          <ac:chgData name="Vaibhav Chopade" userId="S::vaibhav_chopade@persistent.com::10f6ae42-3dc6-42d5-a691-262a6958c56e" providerId="AD" clId="Web-{7C06676A-1FD2-4D70-9C4A-E64719BD56A0}" dt="2022-03-08T19:15:15.151" v="11" actId="1076"/>
          <ac:spMkLst>
            <pc:docMk/>
            <pc:sldMk cId="2952332661" sldId="304"/>
            <ac:spMk id="9" creationId="{8E2E59BC-709C-4571-89EF-FCED10681309}"/>
          </ac:spMkLst>
        </pc:spChg>
      </pc:sldChg>
    </pc:docChg>
  </pc:docChgLst>
  <pc:docChgLst>
    <pc:chgData name="Asmita Ingale" userId="S::asmita_ingale@persistent.com::ba22ded2-e7bb-4b0c-8e66-f7adc4060d63" providerId="AD" clId="Web-{7C4E6F7A-19DE-4676-917B-88B16FAA279F}"/>
    <pc:docChg chg="addSld delSld modSld">
      <pc:chgData name="Asmita Ingale" userId="S::asmita_ingale@persistent.com::ba22ded2-e7bb-4b0c-8e66-f7adc4060d63" providerId="AD" clId="Web-{7C4E6F7A-19DE-4676-917B-88B16FAA279F}" dt="2022-03-10T02:14:11.509" v="12"/>
      <pc:docMkLst>
        <pc:docMk/>
      </pc:docMkLst>
      <pc:sldChg chg="addSp delSp modSp">
        <pc:chgData name="Asmita Ingale" userId="S::asmita_ingale@persistent.com::ba22ded2-e7bb-4b0c-8e66-f7adc4060d63" providerId="AD" clId="Web-{7C4E6F7A-19DE-4676-917B-88B16FAA279F}" dt="2022-03-10T02:13:33.599" v="3"/>
        <pc:sldMkLst>
          <pc:docMk/>
          <pc:sldMk cId="0" sldId="256"/>
        </pc:sldMkLst>
        <pc:picChg chg="add del mod">
          <ac:chgData name="Asmita Ingale" userId="S::asmita_ingale@persistent.com::ba22ded2-e7bb-4b0c-8e66-f7adc4060d63" providerId="AD" clId="Web-{7C4E6F7A-19DE-4676-917B-88B16FAA279F}" dt="2022-03-10T02:12:55.004" v="1"/>
          <ac:picMkLst>
            <pc:docMk/>
            <pc:sldMk cId="0" sldId="256"/>
            <ac:picMk id="3" creationId="{8B393328-04F9-43C0-9737-AEEC0ED37C16}"/>
          </ac:picMkLst>
        </pc:picChg>
        <pc:picChg chg="add del mod">
          <ac:chgData name="Asmita Ingale" userId="S::asmita_ingale@persistent.com::ba22ded2-e7bb-4b0c-8e66-f7adc4060d63" providerId="AD" clId="Web-{7C4E6F7A-19DE-4676-917B-88B16FAA279F}" dt="2022-03-10T02:13:33.599" v="3"/>
          <ac:picMkLst>
            <pc:docMk/>
            <pc:sldMk cId="0" sldId="256"/>
            <ac:picMk id="4" creationId="{17EA6B69-AE1E-498E-B430-CBBC4D6C7837}"/>
          </ac:picMkLst>
        </pc:picChg>
      </pc:sldChg>
      <pc:sldChg chg="add del">
        <pc:chgData name="Asmita Ingale" userId="S::asmita_ingale@persistent.com::ba22ded2-e7bb-4b0c-8e66-f7adc4060d63" providerId="AD" clId="Web-{7C4E6F7A-19DE-4676-917B-88B16FAA279F}" dt="2022-03-10T02:14:11.509" v="12"/>
        <pc:sldMkLst>
          <pc:docMk/>
          <pc:sldMk cId="0" sldId="257"/>
        </pc:sldMkLst>
      </pc:sldChg>
      <pc:sldChg chg="addSp delSp modSp new add del">
        <pc:chgData name="Asmita Ingale" userId="S::asmita_ingale@persistent.com::ba22ded2-e7bb-4b0c-8e66-f7adc4060d63" providerId="AD" clId="Web-{7C4E6F7A-19DE-4676-917B-88B16FAA279F}" dt="2022-03-10T02:14:08.521" v="11"/>
        <pc:sldMkLst>
          <pc:docMk/>
          <pc:sldMk cId="655918421" sldId="308"/>
        </pc:sldMkLst>
        <pc:picChg chg="add del mod">
          <ac:chgData name="Asmita Ingale" userId="S::asmita_ingale@persistent.com::ba22ded2-e7bb-4b0c-8e66-f7adc4060d63" providerId="AD" clId="Web-{7C4E6F7A-19DE-4676-917B-88B16FAA279F}" dt="2022-03-10T02:13:58.552" v="8"/>
          <ac:picMkLst>
            <pc:docMk/>
            <pc:sldMk cId="655918421" sldId="308"/>
            <ac:picMk id="6" creationId="{8A44E026-31F6-4744-9A8E-CFC510448AF5}"/>
          </ac:picMkLst>
        </pc:picChg>
      </pc:sldChg>
      <pc:sldChg chg="new del">
        <pc:chgData name="Asmita Ingale" userId="S::asmita_ingale@persistent.com::ba22ded2-e7bb-4b0c-8e66-f7adc4060d63" providerId="AD" clId="Web-{7C4E6F7A-19DE-4676-917B-88B16FAA279F}" dt="2022-03-10T02:13:47.802" v="5"/>
        <pc:sldMkLst>
          <pc:docMk/>
          <pc:sldMk cId="2612278827" sldId="308"/>
        </pc:sldMkLst>
      </pc:sldChg>
    </pc:docChg>
  </pc:docChgLst>
  <pc:docChgLst>
    <pc:chgData name="Saurabh Shahare" userId="S::saurabh_shahare@persistent.com::78ef0dec-9d78-43a3-ae48-4b8ce2ea0968" providerId="AD" clId="Web-{A099975B-F66D-4220-9017-3723A54DDB13}"/>
    <pc:docChg chg="modSld">
      <pc:chgData name="Saurabh Shahare" userId="S::saurabh_shahare@persistent.com::78ef0dec-9d78-43a3-ae48-4b8ce2ea0968" providerId="AD" clId="Web-{A099975B-F66D-4220-9017-3723A54DDB13}" dt="2022-03-09T12:34:26.856" v="322" actId="20577"/>
      <pc:docMkLst>
        <pc:docMk/>
      </pc:docMkLst>
      <pc:sldChg chg="modSp">
        <pc:chgData name="Saurabh Shahare" userId="S::saurabh_shahare@persistent.com::78ef0dec-9d78-43a3-ae48-4b8ce2ea0968" providerId="AD" clId="Web-{A099975B-F66D-4220-9017-3723A54DDB13}" dt="2022-03-09T12:34:26.856" v="322" actId="20577"/>
        <pc:sldMkLst>
          <pc:docMk/>
          <pc:sldMk cId="0" sldId="285"/>
        </pc:sldMkLst>
        <pc:spChg chg="mod">
          <ac:chgData name="Saurabh Shahare" userId="S::saurabh_shahare@persistent.com::78ef0dec-9d78-43a3-ae48-4b8ce2ea0968" providerId="AD" clId="Web-{A099975B-F66D-4220-9017-3723A54DDB13}" dt="2022-03-09T12:34:26.856" v="322" actId="20577"/>
          <ac:spMkLst>
            <pc:docMk/>
            <pc:sldMk cId="0" sldId="285"/>
            <ac:spMk id="3" creationId="{B3E3B30A-7736-459B-B969-E0206235B8D4}"/>
          </ac:spMkLst>
        </pc:spChg>
        <pc:spChg chg="mod">
          <ac:chgData name="Saurabh Shahare" userId="S::saurabh_shahare@persistent.com::78ef0dec-9d78-43a3-ae48-4b8ce2ea0968" providerId="AD" clId="Web-{A099975B-F66D-4220-9017-3723A54DDB13}" dt="2022-03-09T12:24:12.418" v="65" actId="20577"/>
          <ac:spMkLst>
            <pc:docMk/>
            <pc:sldMk cId="0" sldId="285"/>
            <ac:spMk id="5" creationId="{6F61EE18-9276-4B94-8F82-E63FDF47FC98}"/>
          </ac:spMkLst>
        </pc:spChg>
      </pc:sldChg>
      <pc:sldChg chg="modSp">
        <pc:chgData name="Saurabh Shahare" userId="S::saurabh_shahare@persistent.com::78ef0dec-9d78-43a3-ae48-4b8ce2ea0968" providerId="AD" clId="Web-{A099975B-F66D-4220-9017-3723A54DDB13}" dt="2022-03-09T12:25:35.983" v="67" actId="14100"/>
        <pc:sldMkLst>
          <pc:docMk/>
          <pc:sldMk cId="3398842949" sldId="303"/>
        </pc:sldMkLst>
        <pc:picChg chg="mod">
          <ac:chgData name="Saurabh Shahare" userId="S::saurabh_shahare@persistent.com::78ef0dec-9d78-43a3-ae48-4b8ce2ea0968" providerId="AD" clId="Web-{A099975B-F66D-4220-9017-3723A54DDB13}" dt="2022-03-09T12:25:35.983" v="67" actId="14100"/>
          <ac:picMkLst>
            <pc:docMk/>
            <pc:sldMk cId="3398842949" sldId="303"/>
            <ac:picMk id="20" creationId="{791B3FA4-DC84-400F-AF35-A435339BE212}"/>
          </ac:picMkLst>
        </pc:picChg>
      </pc:sldChg>
      <pc:sldChg chg="modSp">
        <pc:chgData name="Saurabh Shahare" userId="S::saurabh_shahare@persistent.com::78ef0dec-9d78-43a3-ae48-4b8ce2ea0968" providerId="AD" clId="Web-{A099975B-F66D-4220-9017-3723A54DDB13}" dt="2022-03-09T12:26:43.922" v="69" actId="14100"/>
        <pc:sldMkLst>
          <pc:docMk/>
          <pc:sldMk cId="2231366453" sldId="305"/>
        </pc:sldMkLst>
        <pc:picChg chg="mod">
          <ac:chgData name="Saurabh Shahare" userId="S::saurabh_shahare@persistent.com::78ef0dec-9d78-43a3-ae48-4b8ce2ea0968" providerId="AD" clId="Web-{A099975B-F66D-4220-9017-3723A54DDB13}" dt="2022-03-09T12:26:43.922" v="69" actId="14100"/>
          <ac:picMkLst>
            <pc:docMk/>
            <pc:sldMk cId="2231366453" sldId="305"/>
            <ac:picMk id="3" creationId="{AC90197D-875E-4334-B414-B3A2A9509101}"/>
          </ac:picMkLst>
        </pc:picChg>
      </pc:sldChg>
    </pc:docChg>
  </pc:docChgLst>
  <pc:docChgLst>
    <pc:chgData name="Vaibhav Chopade" userId="S::vaibhav_chopade@persistent.com::10f6ae42-3dc6-42d5-a691-262a6958c56e" providerId="AD" clId="Web-{A6210274-EB87-4BD8-9098-D44590566CD9}"/>
    <pc:docChg chg="addSld delSld modSld sldOrd addMainMaster delMainMaster modMainMaster">
      <pc:chgData name="Vaibhav Chopade" userId="S::vaibhav_chopade@persistent.com::10f6ae42-3dc6-42d5-a691-262a6958c56e" providerId="AD" clId="Web-{A6210274-EB87-4BD8-9098-D44590566CD9}" dt="2022-03-08T19:13:34.901" v="129"/>
      <pc:docMkLst>
        <pc:docMk/>
      </pc:docMkLst>
      <pc:sldChg chg="modSp mod modClrScheme chgLayout">
        <pc:chgData name="Vaibhav Chopade" userId="S::vaibhav_chopade@persistent.com::10f6ae42-3dc6-42d5-a691-262a6958c56e" providerId="AD" clId="Web-{A6210274-EB87-4BD8-9098-D44590566CD9}" dt="2022-03-08T19:03:27.310" v="21" actId="1076"/>
        <pc:sldMkLst>
          <pc:docMk/>
          <pc:sldMk cId="0" sldId="256"/>
        </pc:sldMkLst>
        <pc:spChg chg="mod">
          <ac:chgData name="Vaibhav Chopade" userId="S::vaibhav_chopade@persistent.com::10f6ae42-3dc6-42d5-a691-262a6958c56e" providerId="AD" clId="Web-{A6210274-EB87-4BD8-9098-D44590566CD9}" dt="2022-03-08T19:03:27.310" v="21" actId="1076"/>
          <ac:spMkLst>
            <pc:docMk/>
            <pc:sldMk cId="0" sldId="256"/>
            <ac:spMk id="2" creationId="{D2391CFB-F490-4303-B7E6-29580B4027E7}"/>
          </ac:spMkLst>
        </pc:spChg>
        <pc:spChg chg="mod ord">
          <ac:chgData name="Vaibhav Chopade" userId="S::vaibhav_chopade@persistent.com::10f6ae42-3dc6-42d5-a691-262a6958c56e" providerId="AD" clId="Web-{A6210274-EB87-4BD8-9098-D44590566CD9}" dt="2022-03-08T18:59:22.492" v="1" actId="1076"/>
          <ac:spMkLst>
            <pc:docMk/>
            <pc:sldMk cId="0" sldId="256"/>
            <ac:spMk id="184" creationId="{00000000-0000-0000-0000-000000000000}"/>
          </ac:spMkLst>
        </pc:spChg>
      </pc:sldChg>
      <pc:sldChg chg="modSp mod modClrScheme chgLayout">
        <pc:chgData name="Vaibhav Chopade" userId="S::vaibhav_chopade@persistent.com::10f6ae42-3dc6-42d5-a691-262a6958c56e" providerId="AD" clId="Web-{A6210274-EB87-4BD8-9098-D44590566CD9}" dt="2022-03-08T18:59:22.492" v="1"/>
        <pc:sldMkLst>
          <pc:docMk/>
          <pc:sldMk cId="0" sldId="257"/>
        </pc:sldMkLst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0" sldId="257"/>
            <ac:spMk id="189" creationId="{00000000-0000-0000-0000-000000000000}"/>
          </ac:spMkLst>
        </pc:spChg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0" sldId="257"/>
            <ac:spMk id="192" creationId="{00000000-0000-0000-0000-000000000000}"/>
          </ac:spMkLst>
        </pc:spChg>
      </pc:sldChg>
      <pc:sldChg chg="delSp modSp del mod modClrScheme chgLayout">
        <pc:chgData name="Vaibhav Chopade" userId="S::vaibhav_chopade@persistent.com::10f6ae42-3dc6-42d5-a691-262a6958c56e" providerId="AD" clId="Web-{A6210274-EB87-4BD8-9098-D44590566CD9}" dt="2022-03-08T19:13:23.463" v="127"/>
        <pc:sldMkLst>
          <pc:docMk/>
          <pc:sldMk cId="0" sldId="283"/>
        </pc:sldMkLst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0" sldId="283"/>
            <ac:spMk id="607" creationId="{00000000-0000-0000-0000-000000000000}"/>
          </ac:spMkLst>
        </pc:spChg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0" sldId="283"/>
            <ac:spMk id="608" creationId="{00000000-0000-0000-0000-000000000000}"/>
          </ac:spMkLst>
        </pc:spChg>
        <pc:spChg chg="mod">
          <ac:chgData name="Vaibhav Chopade" userId="S::vaibhav_chopade@persistent.com::10f6ae42-3dc6-42d5-a691-262a6958c56e" providerId="AD" clId="Web-{A6210274-EB87-4BD8-9098-D44590566CD9}" dt="2022-03-08T19:07:31.096" v="94" actId="1076"/>
          <ac:spMkLst>
            <pc:docMk/>
            <pc:sldMk cId="0" sldId="283"/>
            <ac:spMk id="609" creationId="{00000000-0000-0000-0000-000000000000}"/>
          </ac:spMkLst>
        </pc:spChg>
        <pc:spChg chg="mod">
          <ac:chgData name="Vaibhav Chopade" userId="S::vaibhav_chopade@persistent.com::10f6ae42-3dc6-42d5-a691-262a6958c56e" providerId="AD" clId="Web-{A6210274-EB87-4BD8-9098-D44590566CD9}" dt="2022-03-08T19:11:44.055" v="116" actId="1076"/>
          <ac:spMkLst>
            <pc:docMk/>
            <pc:sldMk cId="0" sldId="283"/>
            <ac:spMk id="610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A6210274-EB87-4BD8-9098-D44590566CD9}" dt="2022-03-08T19:06:44.861" v="83"/>
          <ac:spMkLst>
            <pc:docMk/>
            <pc:sldMk cId="0" sldId="283"/>
            <ac:spMk id="629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A6210274-EB87-4BD8-9098-D44590566CD9}" dt="2022-03-08T19:06:44.861" v="82"/>
          <ac:spMkLst>
            <pc:docMk/>
            <pc:sldMk cId="0" sldId="283"/>
            <ac:spMk id="630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A6210274-EB87-4BD8-9098-D44590566CD9}" dt="2022-03-08T19:06:44.861" v="81"/>
          <ac:spMkLst>
            <pc:docMk/>
            <pc:sldMk cId="0" sldId="283"/>
            <ac:spMk id="631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A6210274-EB87-4BD8-9098-D44590566CD9}" dt="2022-03-08T19:06:44.861" v="80"/>
          <ac:spMkLst>
            <pc:docMk/>
            <pc:sldMk cId="0" sldId="283"/>
            <ac:spMk id="632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A6210274-EB87-4BD8-9098-D44590566CD9}" dt="2022-03-08T19:06:44.861" v="79"/>
          <ac:spMkLst>
            <pc:docMk/>
            <pc:sldMk cId="0" sldId="283"/>
            <ac:spMk id="633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A6210274-EB87-4BD8-9098-D44590566CD9}" dt="2022-03-08T19:06:44.861" v="78"/>
          <ac:spMkLst>
            <pc:docMk/>
            <pc:sldMk cId="0" sldId="283"/>
            <ac:spMk id="634" creationId="{00000000-0000-0000-0000-000000000000}"/>
          </ac:spMkLst>
        </pc:spChg>
        <pc:grpChg chg="del mod">
          <ac:chgData name="Vaibhav Chopade" userId="S::vaibhav_chopade@persistent.com::10f6ae42-3dc6-42d5-a691-262a6958c56e" providerId="AD" clId="Web-{A6210274-EB87-4BD8-9098-D44590566CD9}" dt="2022-03-08T19:06:44.876" v="89"/>
          <ac:grpSpMkLst>
            <pc:docMk/>
            <pc:sldMk cId="0" sldId="283"/>
            <ac:grpSpMk id="611" creationId="{00000000-0000-0000-0000-000000000000}"/>
          </ac:grpSpMkLst>
        </pc:grpChg>
        <pc:grpChg chg="del mod">
          <ac:chgData name="Vaibhav Chopade" userId="S::vaibhav_chopade@persistent.com::10f6ae42-3dc6-42d5-a691-262a6958c56e" providerId="AD" clId="Web-{A6210274-EB87-4BD8-9098-D44590566CD9}" dt="2022-03-08T19:06:44.876" v="88"/>
          <ac:grpSpMkLst>
            <pc:docMk/>
            <pc:sldMk cId="0" sldId="283"/>
            <ac:grpSpMk id="614" creationId="{00000000-0000-0000-0000-000000000000}"/>
          </ac:grpSpMkLst>
        </pc:grpChg>
        <pc:grpChg chg="del mod">
          <ac:chgData name="Vaibhav Chopade" userId="S::vaibhav_chopade@persistent.com::10f6ae42-3dc6-42d5-a691-262a6958c56e" providerId="AD" clId="Web-{A6210274-EB87-4BD8-9098-D44590566CD9}" dt="2022-03-08T19:06:44.876" v="87"/>
          <ac:grpSpMkLst>
            <pc:docMk/>
            <pc:sldMk cId="0" sldId="283"/>
            <ac:grpSpMk id="617" creationId="{00000000-0000-0000-0000-000000000000}"/>
          </ac:grpSpMkLst>
        </pc:grpChg>
        <pc:grpChg chg="del mod">
          <ac:chgData name="Vaibhav Chopade" userId="S::vaibhav_chopade@persistent.com::10f6ae42-3dc6-42d5-a691-262a6958c56e" providerId="AD" clId="Web-{A6210274-EB87-4BD8-9098-D44590566CD9}" dt="2022-03-08T19:06:44.876" v="86"/>
          <ac:grpSpMkLst>
            <pc:docMk/>
            <pc:sldMk cId="0" sldId="283"/>
            <ac:grpSpMk id="620" creationId="{00000000-0000-0000-0000-000000000000}"/>
          </ac:grpSpMkLst>
        </pc:grpChg>
        <pc:grpChg chg="del mod">
          <ac:chgData name="Vaibhav Chopade" userId="S::vaibhav_chopade@persistent.com::10f6ae42-3dc6-42d5-a691-262a6958c56e" providerId="AD" clId="Web-{A6210274-EB87-4BD8-9098-D44590566CD9}" dt="2022-03-08T19:06:44.861" v="85"/>
          <ac:grpSpMkLst>
            <pc:docMk/>
            <pc:sldMk cId="0" sldId="283"/>
            <ac:grpSpMk id="623" creationId="{00000000-0000-0000-0000-000000000000}"/>
          </ac:grpSpMkLst>
        </pc:grpChg>
        <pc:grpChg chg="del mod">
          <ac:chgData name="Vaibhav Chopade" userId="S::vaibhav_chopade@persistent.com::10f6ae42-3dc6-42d5-a691-262a6958c56e" providerId="AD" clId="Web-{A6210274-EB87-4BD8-9098-D44590566CD9}" dt="2022-03-08T19:06:44.861" v="84"/>
          <ac:grpSpMkLst>
            <pc:docMk/>
            <pc:sldMk cId="0" sldId="283"/>
            <ac:grpSpMk id="626" creationId="{00000000-0000-0000-0000-000000000000}"/>
          </ac:grpSpMkLst>
        </pc:grpChg>
      </pc:sldChg>
      <pc:sldChg chg="modSp mod ord modClrScheme chgLayout">
        <pc:chgData name="Vaibhav Chopade" userId="S::vaibhav_chopade@persistent.com::10f6ae42-3dc6-42d5-a691-262a6958c56e" providerId="AD" clId="Web-{A6210274-EB87-4BD8-9098-D44590566CD9}" dt="2022-03-08T19:13:28.244" v="128"/>
        <pc:sldMkLst>
          <pc:docMk/>
          <pc:sldMk cId="0" sldId="285"/>
        </pc:sldMkLst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0" sldId="285"/>
            <ac:spMk id="648" creationId="{00000000-0000-0000-0000-000000000000}"/>
          </ac:spMkLst>
        </pc:spChg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0" sldId="285"/>
            <ac:spMk id="649" creationId="{00000000-0000-0000-0000-000000000000}"/>
          </ac:spMkLst>
        </pc:spChg>
      </pc:sldChg>
      <pc:sldChg chg="modSp mod modClrScheme chgLayout">
        <pc:chgData name="Vaibhav Chopade" userId="S::vaibhav_chopade@persistent.com::10f6ae42-3dc6-42d5-a691-262a6958c56e" providerId="AD" clId="Web-{A6210274-EB87-4BD8-9098-D44590566CD9}" dt="2022-03-08T18:59:22.492" v="1"/>
        <pc:sldMkLst>
          <pc:docMk/>
          <pc:sldMk cId="314480220" sldId="295"/>
        </pc:sldMkLst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314480220" sldId="295"/>
            <ac:spMk id="189" creationId="{00000000-0000-0000-0000-000000000000}"/>
          </ac:spMkLst>
        </pc:spChg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314480220" sldId="295"/>
            <ac:spMk id="192" creationId="{00000000-0000-0000-0000-000000000000}"/>
          </ac:spMkLst>
        </pc:spChg>
      </pc:sldChg>
      <pc:sldChg chg="modSp mod modClrScheme chgLayout">
        <pc:chgData name="Vaibhav Chopade" userId="S::vaibhav_chopade@persistent.com::10f6ae42-3dc6-42d5-a691-262a6958c56e" providerId="AD" clId="Web-{A6210274-EB87-4BD8-9098-D44590566CD9}" dt="2022-03-08T18:59:22.492" v="1"/>
        <pc:sldMkLst>
          <pc:docMk/>
          <pc:sldMk cId="920423826" sldId="298"/>
        </pc:sldMkLst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920423826" sldId="298"/>
            <ac:spMk id="2" creationId="{62D83AA4-3C7F-469F-ABB3-47F0EB4D1933}"/>
          </ac:spMkLst>
        </pc:spChg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920423826" sldId="298"/>
            <ac:spMk id="5" creationId="{662D4076-EC87-46E9-BF94-52EA1546CC9E}"/>
          </ac:spMkLst>
        </pc:spChg>
      </pc:sldChg>
      <pc:sldChg chg="addSp modSp mod modClrScheme chgLayout">
        <pc:chgData name="Vaibhav Chopade" userId="S::vaibhav_chopade@persistent.com::10f6ae42-3dc6-42d5-a691-262a6958c56e" providerId="AD" clId="Web-{A6210274-EB87-4BD8-9098-D44590566CD9}" dt="2022-03-08T19:13:10.135" v="126" actId="1076"/>
        <pc:sldMkLst>
          <pc:docMk/>
          <pc:sldMk cId="1069530625" sldId="300"/>
        </pc:sldMkLst>
        <pc:spChg chg="mod">
          <ac:chgData name="Vaibhav Chopade" userId="S::vaibhav_chopade@persistent.com::10f6ae42-3dc6-42d5-a691-262a6958c56e" providerId="AD" clId="Web-{A6210274-EB87-4BD8-9098-D44590566CD9}" dt="2022-03-08T19:12:56.541" v="124" actId="1076"/>
          <ac:spMkLst>
            <pc:docMk/>
            <pc:sldMk cId="1069530625" sldId="300"/>
            <ac:spMk id="2" creationId="{0EEBA94F-6FB6-47B2-A9FF-6CB2455E629A}"/>
          </ac:spMkLst>
        </pc:spChg>
        <pc:spChg chg="add mod">
          <ac:chgData name="Vaibhav Chopade" userId="S::vaibhav_chopade@persistent.com::10f6ae42-3dc6-42d5-a691-262a6958c56e" providerId="AD" clId="Web-{A6210274-EB87-4BD8-9098-D44590566CD9}" dt="2022-03-08T19:10:55.569" v="111" actId="1076"/>
          <ac:spMkLst>
            <pc:docMk/>
            <pc:sldMk cId="1069530625" sldId="300"/>
            <ac:spMk id="3" creationId="{3873D89B-8D32-47E7-AE35-69CD8AD1D097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9:14.489" v="102" actId="1076"/>
          <ac:spMkLst>
            <pc:docMk/>
            <pc:sldMk cId="1069530625" sldId="300"/>
            <ac:spMk id="8" creationId="{1E293108-9108-4630-8C88-B98728E8CC54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9:14.489" v="102" actId="1076"/>
          <ac:spMkLst>
            <pc:docMk/>
            <pc:sldMk cId="1069530625" sldId="300"/>
            <ac:spMk id="9" creationId="{28A56828-CC1A-49DA-B1F9-C6DA06D7988C}"/>
          </ac:spMkLst>
        </pc:spChg>
        <pc:spChg chg="mod">
          <ac:chgData name="Vaibhav Chopade" userId="S::vaibhav_chopade@persistent.com::10f6ae42-3dc6-42d5-a691-262a6958c56e" providerId="AD" clId="Web-{A6210274-EB87-4BD8-9098-D44590566CD9}" dt="2022-03-08T19:10:29.288" v="109" actId="1076"/>
          <ac:spMkLst>
            <pc:docMk/>
            <pc:sldMk cId="1069530625" sldId="300"/>
            <ac:spMk id="11" creationId="{8E0FAA66-FA40-43DB-AC3E-920EE91EFD4C}"/>
          </ac:spMkLst>
        </pc:spChg>
        <pc:spChg chg="mod">
          <ac:chgData name="Vaibhav Chopade" userId="S::vaibhav_chopade@persistent.com::10f6ae42-3dc6-42d5-a691-262a6958c56e" providerId="AD" clId="Web-{A6210274-EB87-4BD8-9098-D44590566CD9}" dt="2022-03-08T19:10:35.116" v="110" actId="1076"/>
          <ac:spMkLst>
            <pc:docMk/>
            <pc:sldMk cId="1069530625" sldId="300"/>
            <ac:spMk id="12" creationId="{BC9872EE-EDDB-472F-82E9-EE5F8D919004}"/>
          </ac:spMkLst>
        </pc:spChg>
        <pc:spChg chg="add mod">
          <ac:chgData name="Vaibhav Chopade" userId="S::vaibhav_chopade@persistent.com::10f6ae42-3dc6-42d5-a691-262a6958c56e" providerId="AD" clId="Web-{A6210274-EB87-4BD8-9098-D44590566CD9}" dt="2022-03-08T19:12:43.119" v="123" actId="14100"/>
          <ac:spMkLst>
            <pc:docMk/>
            <pc:sldMk cId="1069530625" sldId="300"/>
            <ac:spMk id="13" creationId="{AADED05B-93CB-457A-80E0-4C44E602EBF7}"/>
          </ac:spMkLst>
        </pc:spChg>
        <pc:spChg chg="add mod">
          <ac:chgData name="Vaibhav Chopade" userId="S::vaibhav_chopade@persistent.com::10f6ae42-3dc6-42d5-a691-262a6958c56e" providerId="AD" clId="Web-{A6210274-EB87-4BD8-9098-D44590566CD9}" dt="2022-03-08T19:13:10.135" v="126" actId="1076"/>
          <ac:spMkLst>
            <pc:docMk/>
            <pc:sldMk cId="1069530625" sldId="300"/>
            <ac:spMk id="20" creationId="{13BC1B96-4577-4774-9AD3-A4C285114011}"/>
          </ac:spMkLst>
        </pc:spChg>
        <pc:spChg chg="mod ord">
          <ac:chgData name="Vaibhav Chopade" userId="S::vaibhav_chopade@persistent.com::10f6ae42-3dc6-42d5-a691-262a6958c56e" providerId="AD" clId="Web-{A6210274-EB87-4BD8-9098-D44590566CD9}" dt="2022-03-08T18:59:22.492" v="1" actId="1076"/>
          <ac:spMkLst>
            <pc:docMk/>
            <pc:sldMk cId="1069530625" sldId="300"/>
            <ac:spMk id="262" creationId="{00000000-0000-0000-0000-000000000000}"/>
          </ac:spMkLst>
        </pc:spChg>
        <pc:grpChg chg="add mod">
          <ac:chgData name="Vaibhav Chopade" userId="S::vaibhav_chopade@persistent.com::10f6ae42-3dc6-42d5-a691-262a6958c56e" providerId="AD" clId="Web-{A6210274-EB87-4BD8-9098-D44590566CD9}" dt="2022-03-08T19:11:07.695" v="113" actId="1076"/>
          <ac:grpSpMkLst>
            <pc:docMk/>
            <pc:sldMk cId="1069530625" sldId="300"/>
            <ac:grpSpMk id="4" creationId="{51A0C49B-E1E4-47FC-B5EE-74233B39C65C}"/>
          </ac:grpSpMkLst>
        </pc:grpChg>
        <pc:grpChg chg="add mod">
          <ac:chgData name="Vaibhav Chopade" userId="S::vaibhav_chopade@persistent.com::10f6ae42-3dc6-42d5-a691-262a6958c56e" providerId="AD" clId="Web-{A6210274-EB87-4BD8-9098-D44590566CD9}" dt="2022-03-08T19:11:24.554" v="115" actId="1076"/>
          <ac:grpSpMkLst>
            <pc:docMk/>
            <pc:sldMk cId="1069530625" sldId="300"/>
            <ac:grpSpMk id="6" creationId="{005D8FFA-F534-4607-BAF7-6F8D466C23A5}"/>
          </ac:grpSpMkLst>
        </pc:grpChg>
        <pc:grpChg chg="add mod">
          <ac:chgData name="Vaibhav Chopade" userId="S::vaibhav_chopade@persistent.com::10f6ae42-3dc6-42d5-a691-262a6958c56e" providerId="AD" clId="Web-{A6210274-EB87-4BD8-9098-D44590566CD9}" dt="2022-03-08T19:11:01.226" v="112" actId="1076"/>
          <ac:grpSpMkLst>
            <pc:docMk/>
            <pc:sldMk cId="1069530625" sldId="300"/>
            <ac:grpSpMk id="7" creationId="{CF9910B3-D9BF-4CAE-A6E9-9E46CE443684}"/>
          </ac:grpSpMkLst>
        </pc:grpChg>
      </pc:sldChg>
      <pc:sldChg chg="modSp mod modClrScheme chgLayout">
        <pc:chgData name="Vaibhav Chopade" userId="S::vaibhav_chopade@persistent.com::10f6ae42-3dc6-42d5-a691-262a6958c56e" providerId="AD" clId="Web-{A6210274-EB87-4BD8-9098-D44590566CD9}" dt="2022-03-08T18:59:22.492" v="1"/>
        <pc:sldMkLst>
          <pc:docMk/>
          <pc:sldMk cId="3678622464" sldId="302"/>
        </pc:sldMkLst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3678622464" sldId="302"/>
            <ac:spMk id="523" creationId="{00000000-0000-0000-0000-000000000000}"/>
          </ac:spMkLst>
        </pc:spChg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3678622464" sldId="302"/>
            <ac:spMk id="524" creationId="{00000000-0000-0000-0000-000000000000}"/>
          </ac:spMkLst>
        </pc:spChg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3678622464" sldId="302"/>
            <ac:spMk id="525" creationId="{00000000-0000-0000-0000-000000000000}"/>
          </ac:spMkLst>
        </pc:spChg>
      </pc:sldChg>
      <pc:sldChg chg="modSp mod modClrScheme chgLayout">
        <pc:chgData name="Vaibhav Chopade" userId="S::vaibhav_chopade@persistent.com::10f6ae42-3dc6-42d5-a691-262a6958c56e" providerId="AD" clId="Web-{A6210274-EB87-4BD8-9098-D44590566CD9}" dt="2022-03-08T18:59:22.492" v="1"/>
        <pc:sldMkLst>
          <pc:docMk/>
          <pc:sldMk cId="3398842949" sldId="303"/>
        </pc:sldMkLst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3398842949" sldId="303"/>
            <ac:spMk id="743" creationId="{00000000-0000-0000-0000-000000000000}"/>
          </ac:spMkLst>
        </pc:spChg>
        <pc:spChg chg="mod ord">
          <ac:chgData name="Vaibhav Chopade" userId="S::vaibhav_chopade@persistent.com::10f6ae42-3dc6-42d5-a691-262a6958c56e" providerId="AD" clId="Web-{A6210274-EB87-4BD8-9098-D44590566CD9}" dt="2022-03-08T18:59:22.492" v="1"/>
          <ac:spMkLst>
            <pc:docMk/>
            <pc:sldMk cId="3398842949" sldId="303"/>
            <ac:spMk id="744" creationId="{00000000-0000-0000-0000-000000000000}"/>
          </ac:spMkLst>
        </pc:spChg>
      </pc:sldChg>
      <pc:sldChg chg="addSp delSp new del">
        <pc:chgData name="Vaibhav Chopade" userId="S::vaibhav_chopade@persistent.com::10f6ae42-3dc6-42d5-a691-262a6958c56e" providerId="AD" clId="Web-{A6210274-EB87-4BD8-9098-D44590566CD9}" dt="2022-03-08T19:06:37.408" v="65"/>
        <pc:sldMkLst>
          <pc:docMk/>
          <pc:sldMk cId="1224554226" sldId="304"/>
        </pc:sldMkLst>
        <pc:spChg chg="add del">
          <ac:chgData name="Vaibhav Chopade" userId="S::vaibhav_chopade@persistent.com::10f6ae42-3dc6-42d5-a691-262a6958c56e" providerId="AD" clId="Web-{A6210274-EB87-4BD8-9098-D44590566CD9}" dt="2022-03-08T19:06:34.720" v="58"/>
          <ac:spMkLst>
            <pc:docMk/>
            <pc:sldMk cId="1224554226" sldId="304"/>
            <ac:spMk id="28" creationId="{5612A12E-72C4-40E9-88CA-67B2922B26A4}"/>
          </ac:spMkLst>
        </pc:spChg>
        <pc:spChg chg="add del">
          <ac:chgData name="Vaibhav Chopade" userId="S::vaibhav_chopade@persistent.com::10f6ae42-3dc6-42d5-a691-262a6958c56e" providerId="AD" clId="Web-{A6210274-EB87-4BD8-9098-D44590566CD9}" dt="2022-03-08T19:06:34.720" v="57"/>
          <ac:spMkLst>
            <pc:docMk/>
            <pc:sldMk cId="1224554226" sldId="304"/>
            <ac:spMk id="30" creationId="{2994FA53-1328-4FC9-B1C8-5A764D5EC239}"/>
          </ac:spMkLst>
        </pc:spChg>
        <pc:spChg chg="add del">
          <ac:chgData name="Vaibhav Chopade" userId="S::vaibhav_chopade@persistent.com::10f6ae42-3dc6-42d5-a691-262a6958c56e" providerId="AD" clId="Web-{A6210274-EB87-4BD8-9098-D44590566CD9}" dt="2022-03-08T19:06:34.720" v="56"/>
          <ac:spMkLst>
            <pc:docMk/>
            <pc:sldMk cId="1224554226" sldId="304"/>
            <ac:spMk id="32" creationId="{4755F234-96F5-4C32-84B3-D9EB61D5F795}"/>
          </ac:spMkLst>
        </pc:spChg>
        <pc:spChg chg="add del">
          <ac:chgData name="Vaibhav Chopade" userId="S::vaibhav_chopade@persistent.com::10f6ae42-3dc6-42d5-a691-262a6958c56e" providerId="AD" clId="Web-{A6210274-EB87-4BD8-9098-D44590566CD9}" dt="2022-03-08T19:06:34.720" v="55"/>
          <ac:spMkLst>
            <pc:docMk/>
            <pc:sldMk cId="1224554226" sldId="304"/>
            <ac:spMk id="34" creationId="{5967FF50-C6AE-4544-A9C5-23CA9FD94001}"/>
          </ac:spMkLst>
        </pc:spChg>
        <pc:spChg chg="add del">
          <ac:chgData name="Vaibhav Chopade" userId="S::vaibhav_chopade@persistent.com::10f6ae42-3dc6-42d5-a691-262a6958c56e" providerId="AD" clId="Web-{A6210274-EB87-4BD8-9098-D44590566CD9}" dt="2022-03-08T19:06:34.720" v="54"/>
          <ac:spMkLst>
            <pc:docMk/>
            <pc:sldMk cId="1224554226" sldId="304"/>
            <ac:spMk id="36" creationId="{683FDCC9-7252-4996-84B5-D58508BD72A5}"/>
          </ac:spMkLst>
        </pc:spChg>
        <pc:spChg chg="add del">
          <ac:chgData name="Vaibhav Chopade" userId="S::vaibhav_chopade@persistent.com::10f6ae42-3dc6-42d5-a691-262a6958c56e" providerId="AD" clId="Web-{A6210274-EB87-4BD8-9098-D44590566CD9}" dt="2022-03-08T19:06:34.720" v="53"/>
          <ac:spMkLst>
            <pc:docMk/>
            <pc:sldMk cId="1224554226" sldId="304"/>
            <ac:spMk id="38" creationId="{54C5D666-C145-4DB5-B61D-375759DFD63C}"/>
          </ac:spMkLst>
        </pc:spChg>
        <pc:grpChg chg="add del">
          <ac:chgData name="Vaibhav Chopade" userId="S::vaibhav_chopade@persistent.com::10f6ae42-3dc6-42d5-a691-262a6958c56e" providerId="AD" clId="Web-{A6210274-EB87-4BD8-9098-D44590566CD9}" dt="2022-03-08T19:06:34.720" v="64"/>
          <ac:grpSpMkLst>
            <pc:docMk/>
            <pc:sldMk cId="1224554226" sldId="304"/>
            <ac:grpSpMk id="6" creationId="{7565A32A-4DCF-4398-ADD8-70EB20AFE672}"/>
          </ac:grpSpMkLst>
        </pc:grpChg>
        <pc:grpChg chg="add del">
          <ac:chgData name="Vaibhav Chopade" userId="S::vaibhav_chopade@persistent.com::10f6ae42-3dc6-42d5-a691-262a6958c56e" providerId="AD" clId="Web-{A6210274-EB87-4BD8-9098-D44590566CD9}" dt="2022-03-08T19:06:34.720" v="63"/>
          <ac:grpSpMkLst>
            <pc:docMk/>
            <pc:sldMk cId="1224554226" sldId="304"/>
            <ac:grpSpMk id="10" creationId="{CD2F6203-1CEB-4F02-B06A-A9C90D0948CD}"/>
          </ac:grpSpMkLst>
        </pc:grpChg>
        <pc:grpChg chg="add del">
          <ac:chgData name="Vaibhav Chopade" userId="S::vaibhav_chopade@persistent.com::10f6ae42-3dc6-42d5-a691-262a6958c56e" providerId="AD" clId="Web-{A6210274-EB87-4BD8-9098-D44590566CD9}" dt="2022-03-08T19:06:34.720" v="62"/>
          <ac:grpSpMkLst>
            <pc:docMk/>
            <pc:sldMk cId="1224554226" sldId="304"/>
            <ac:grpSpMk id="14" creationId="{BAC532E4-3697-40C7-8DF8-FE03BD1A1CB3}"/>
          </ac:grpSpMkLst>
        </pc:grpChg>
        <pc:grpChg chg="add del">
          <ac:chgData name="Vaibhav Chopade" userId="S::vaibhav_chopade@persistent.com::10f6ae42-3dc6-42d5-a691-262a6958c56e" providerId="AD" clId="Web-{A6210274-EB87-4BD8-9098-D44590566CD9}" dt="2022-03-08T19:06:34.720" v="61"/>
          <ac:grpSpMkLst>
            <pc:docMk/>
            <pc:sldMk cId="1224554226" sldId="304"/>
            <ac:grpSpMk id="18" creationId="{52DCD7A0-816B-43A7-8C9D-11896F3B791D}"/>
          </ac:grpSpMkLst>
        </pc:grpChg>
        <pc:grpChg chg="add del">
          <ac:chgData name="Vaibhav Chopade" userId="S::vaibhav_chopade@persistent.com::10f6ae42-3dc6-42d5-a691-262a6958c56e" providerId="AD" clId="Web-{A6210274-EB87-4BD8-9098-D44590566CD9}" dt="2022-03-08T19:06:34.720" v="60"/>
          <ac:grpSpMkLst>
            <pc:docMk/>
            <pc:sldMk cId="1224554226" sldId="304"/>
            <ac:grpSpMk id="22" creationId="{EFEE4102-C311-4D0E-A58B-DB4BE777939A}"/>
          </ac:grpSpMkLst>
        </pc:grpChg>
        <pc:grpChg chg="add del">
          <ac:chgData name="Vaibhav Chopade" userId="S::vaibhav_chopade@persistent.com::10f6ae42-3dc6-42d5-a691-262a6958c56e" providerId="AD" clId="Web-{A6210274-EB87-4BD8-9098-D44590566CD9}" dt="2022-03-08T19:06:34.720" v="59"/>
          <ac:grpSpMkLst>
            <pc:docMk/>
            <pc:sldMk cId="1224554226" sldId="304"/>
            <ac:grpSpMk id="26" creationId="{3C51FFE8-2E49-4B2D-8168-39364715EA4C}"/>
          </ac:grpSpMkLst>
        </pc:grpChg>
      </pc:sldChg>
      <pc:sldChg chg="addSp delSp new ord">
        <pc:chgData name="Vaibhav Chopade" userId="S::vaibhav_chopade@persistent.com::10f6ae42-3dc6-42d5-a691-262a6958c56e" providerId="AD" clId="Web-{A6210274-EB87-4BD8-9098-D44590566CD9}" dt="2022-03-08T19:13:34.901" v="129"/>
        <pc:sldMkLst>
          <pc:docMk/>
          <pc:sldMk cId="2952332661" sldId="304"/>
        </pc:sldMkLst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9" creationId="{8E2E59BC-709C-4571-89EF-FCED10681309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10" creationId="{54DD1DCD-A6AD-4CAC-B105-502721202443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11" creationId="{1BBA2E5A-CCDC-41F2-BBA9-A77CE19AA162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12" creationId="{8F9E46BB-253D-4878-AA50-8924621BFFFB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13" creationId="{3F16D291-4115-4850-9943-E945881F6E0B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14" creationId="{D5B0E2D4-1A8F-498F-A99F-A2977ABA9B1B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15" creationId="{AE9383CD-1DFC-40B0-AA22-0DD77BF54E9B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16" creationId="{90F95513-9273-49BB-A1EE-6CBF622B82AE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17" creationId="{4C210844-6342-4C73-B1ED-430272A1A0CC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18" creationId="{7792043A-201F-491B-9629-FC1660EB7583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19" creationId="{A3D2482D-30D2-4C73-B237-7FE1A76B7B37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20" creationId="{3BA0A357-7D4E-4357-9354-B6D3964AEB0C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21" creationId="{F1B79626-2FD0-4C1C-9623-BA6BD1E9FD60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22" creationId="{88275466-30CF-418A-8D09-1222FB38AE07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23" creationId="{BD8E368F-4517-4ACD-8987-9EC3D5F991E3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24" creationId="{00CDD909-6736-4D6F-9C7E-1712C0E07F0A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25" creationId="{07389810-7C69-4D5A-BBB1-E794ACFB3DF2}"/>
          </ac:spMkLst>
        </pc:spChg>
        <pc:spChg chg="add">
          <ac:chgData name="Vaibhav Chopade" userId="S::vaibhav_chopade@persistent.com::10f6ae42-3dc6-42d5-a691-262a6958c56e" providerId="AD" clId="Web-{A6210274-EB87-4BD8-9098-D44590566CD9}" dt="2022-03-08T19:06:50.158" v="91"/>
          <ac:spMkLst>
            <pc:docMk/>
            <pc:sldMk cId="2952332661" sldId="304"/>
            <ac:spMk id="26" creationId="{412799DA-80B2-48D9-8BE0-4881D9D17DFF}"/>
          </ac:spMkLst>
        </pc:spChg>
        <pc:grpChg chg="add del">
          <ac:chgData name="Vaibhav Chopade" userId="S::vaibhav_chopade@persistent.com::10f6ae42-3dc6-42d5-a691-262a6958c56e" providerId="AD" clId="Web-{A6210274-EB87-4BD8-9098-D44590566CD9}" dt="2022-03-08T19:09:10.973" v="101"/>
          <ac:grpSpMkLst>
            <pc:docMk/>
            <pc:sldMk cId="2952332661" sldId="304"/>
            <ac:grpSpMk id="3" creationId="{1033FE21-409D-4E93-A2D8-3BF804676696}"/>
          </ac:grpSpMkLst>
        </pc:grpChg>
        <pc:grpChg chg="add">
          <ac:chgData name="Vaibhav Chopade" userId="S::vaibhav_chopade@persistent.com::10f6ae42-3dc6-42d5-a691-262a6958c56e" providerId="AD" clId="Web-{A6210274-EB87-4BD8-9098-D44590566CD9}" dt="2022-03-08T19:06:50.158" v="91"/>
          <ac:grpSpMkLst>
            <pc:docMk/>
            <pc:sldMk cId="2952332661" sldId="304"/>
            <ac:grpSpMk id="4" creationId="{D86680DE-7290-4FBE-A6B1-CF5596DE8DD6}"/>
          </ac:grpSpMkLst>
        </pc:grpChg>
        <pc:grpChg chg="add">
          <ac:chgData name="Vaibhav Chopade" userId="S::vaibhav_chopade@persistent.com::10f6ae42-3dc6-42d5-a691-262a6958c56e" providerId="AD" clId="Web-{A6210274-EB87-4BD8-9098-D44590566CD9}" dt="2022-03-08T19:06:50.158" v="91"/>
          <ac:grpSpMkLst>
            <pc:docMk/>
            <pc:sldMk cId="2952332661" sldId="304"/>
            <ac:grpSpMk id="5" creationId="{B0A18555-DDA7-42A3-B721-215203ECC326}"/>
          </ac:grpSpMkLst>
        </pc:grpChg>
        <pc:grpChg chg="add">
          <ac:chgData name="Vaibhav Chopade" userId="S::vaibhav_chopade@persistent.com::10f6ae42-3dc6-42d5-a691-262a6958c56e" providerId="AD" clId="Web-{A6210274-EB87-4BD8-9098-D44590566CD9}" dt="2022-03-08T19:06:50.158" v="91"/>
          <ac:grpSpMkLst>
            <pc:docMk/>
            <pc:sldMk cId="2952332661" sldId="304"/>
            <ac:grpSpMk id="6" creationId="{44AD9AC4-34A1-434B-959D-892B95D33E1F}"/>
          </ac:grpSpMkLst>
        </pc:grpChg>
        <pc:grpChg chg="add">
          <ac:chgData name="Vaibhav Chopade" userId="S::vaibhav_chopade@persistent.com::10f6ae42-3dc6-42d5-a691-262a6958c56e" providerId="AD" clId="Web-{A6210274-EB87-4BD8-9098-D44590566CD9}" dt="2022-03-08T19:06:50.158" v="91"/>
          <ac:grpSpMkLst>
            <pc:docMk/>
            <pc:sldMk cId="2952332661" sldId="304"/>
            <ac:grpSpMk id="7" creationId="{D21DA7C3-4859-47FA-BC22-A737893733C8}"/>
          </ac:grpSpMkLst>
        </pc:grpChg>
        <pc:grpChg chg="add">
          <ac:chgData name="Vaibhav Chopade" userId="S::vaibhav_chopade@persistent.com::10f6ae42-3dc6-42d5-a691-262a6958c56e" providerId="AD" clId="Web-{A6210274-EB87-4BD8-9098-D44590566CD9}" dt="2022-03-08T19:06:50.158" v="91"/>
          <ac:grpSpMkLst>
            <pc:docMk/>
            <pc:sldMk cId="2952332661" sldId="304"/>
            <ac:grpSpMk id="8" creationId="{B9BF774E-773D-4A2C-9FAE-FF71377A2FB7}"/>
          </ac:grpSpMkLst>
        </pc:grpChg>
      </pc:sldChg>
      <pc:sldChg chg="addSp modSp add del">
        <pc:chgData name="Vaibhav Chopade" userId="S::vaibhav_chopade@persistent.com::10f6ae42-3dc6-42d5-a691-262a6958c56e" providerId="AD" clId="Web-{A6210274-EB87-4BD8-9098-D44590566CD9}" dt="2022-03-08T19:05:46.172" v="27"/>
        <pc:sldMkLst>
          <pc:docMk/>
          <pc:sldMk cId="3917117129" sldId="304"/>
        </pc:sldMkLst>
        <pc:spChg chg="add mod">
          <ac:chgData name="Vaibhav Chopade" userId="S::vaibhav_chopade@persistent.com::10f6ae42-3dc6-42d5-a691-262a6958c56e" providerId="AD" clId="Web-{A6210274-EB87-4BD8-9098-D44590566CD9}" dt="2022-03-08T19:03:45.404" v="25" actId="1076"/>
          <ac:spMkLst>
            <pc:docMk/>
            <pc:sldMk cId="3917117129" sldId="304"/>
            <ac:spMk id="4" creationId="{0ED587EB-4A67-4424-B7C7-EACBB5151551}"/>
          </ac:spMkLst>
        </pc:spChg>
        <pc:spChg chg="add mod">
          <ac:chgData name="Vaibhav Chopade" userId="S::vaibhav_chopade@persistent.com::10f6ae42-3dc6-42d5-a691-262a6958c56e" providerId="AD" clId="Web-{A6210274-EB87-4BD8-9098-D44590566CD9}" dt="2022-03-08T19:03:53.623" v="26" actId="1076"/>
          <ac:spMkLst>
            <pc:docMk/>
            <pc:sldMk cId="3917117129" sldId="304"/>
            <ac:spMk id="6" creationId="{4432378A-77D9-4E4A-BD2A-58E275FA26CD}"/>
          </ac:spMkLst>
        </pc:spChg>
        <pc:picChg chg="add mod">
          <ac:chgData name="Vaibhav Chopade" userId="S::vaibhav_chopade@persistent.com::10f6ae42-3dc6-42d5-a691-262a6958c56e" providerId="AD" clId="Web-{A6210274-EB87-4BD8-9098-D44590566CD9}" dt="2022-03-08T19:00:38.978" v="4" actId="14100"/>
          <ac:picMkLst>
            <pc:docMk/>
            <pc:sldMk cId="3917117129" sldId="304"/>
            <ac:picMk id="3" creationId="{BA75AE72-798E-4F0B-9567-626F135B0BBB}"/>
          </ac:picMkLst>
        </pc:picChg>
      </pc:sldChg>
      <pc:sldMasterChg chg="add del addSldLayout delSldLayout">
        <pc:chgData name="Vaibhav Chopade" userId="S::vaibhav_chopade@persistent.com::10f6ae42-3dc6-42d5-a691-262a6958c56e" providerId="AD" clId="Web-{A6210274-EB87-4BD8-9098-D44590566CD9}" dt="2022-03-08T18:59:22.492" v="1"/>
        <pc:sldMasterMkLst>
          <pc:docMk/>
          <pc:sldMasterMk cId="0" sldId="2147483657"/>
        </pc:sldMasterMkLst>
        <pc:sldLayoutChg chg="add del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0" sldId="2147483657"/>
            <pc:sldLayoutMk cId="0" sldId="2147483648"/>
          </pc:sldLayoutMkLst>
        </pc:sldLayoutChg>
        <pc:sldLayoutChg chg="add del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0" sldId="2147483657"/>
            <pc:sldLayoutMk cId="0" sldId="2147483649"/>
          </pc:sldLayoutMkLst>
        </pc:sldLayoutChg>
        <pc:sldLayoutChg chg="add del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0" sldId="2147483657"/>
            <pc:sldLayoutMk cId="0" sldId="2147483650"/>
          </pc:sldLayoutMkLst>
        </pc:sldLayoutChg>
        <pc:sldLayoutChg chg="add del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0" sldId="2147483657"/>
            <pc:sldLayoutMk cId="0" sldId="2147483651"/>
          </pc:sldLayoutMkLst>
        </pc:sldLayoutChg>
        <pc:sldLayoutChg chg="add del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0" sldId="2147483657"/>
            <pc:sldLayoutMk cId="0" sldId="2147483652"/>
          </pc:sldLayoutMkLst>
        </pc:sldLayoutChg>
        <pc:sldLayoutChg chg="add del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0" sldId="2147483657"/>
            <pc:sldLayoutMk cId="0" sldId="2147483653"/>
          </pc:sldLayoutMkLst>
        </pc:sldLayoutChg>
        <pc:sldLayoutChg chg="add del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0" sldId="2147483657"/>
            <pc:sldLayoutMk cId="0" sldId="2147483654"/>
          </pc:sldLayoutMkLst>
        </pc:sldLayoutChg>
        <pc:sldLayoutChg chg="add del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0" sldId="2147483657"/>
            <pc:sldLayoutMk cId="0" sldId="2147483655"/>
          </pc:sldLayoutMkLst>
        </pc:sldLayoutChg>
        <pc:sldLayoutChg chg="add del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0" sldId="2147483657"/>
            <pc:sldLayoutMk cId="0" sldId="2147483656"/>
          </pc:sldLayoutMkLst>
        </pc:sldLayoutChg>
      </pc:sldMasterChg>
      <pc:sldMasterChg chg="add del modTransition addSldLayout delSldLayout modSldLayout">
        <pc:chgData name="Vaibhav Chopade" userId="S::vaibhav_chopade@persistent.com::10f6ae42-3dc6-42d5-a691-262a6958c56e" providerId="AD" clId="Web-{A6210274-EB87-4BD8-9098-D44590566CD9}" dt="2022-03-08T18:59:22.492" v="1"/>
        <pc:sldMasterMkLst>
          <pc:docMk/>
          <pc:sldMasterMk cId="592582518" sldId="2147483658"/>
        </pc:sldMasterMkLst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3032325425" sldId="2147483659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1084803431" sldId="2147483660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1324823241" sldId="2147483661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3407068789" sldId="2147483662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2804406587" sldId="2147483663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293773864" sldId="2147483664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2168203894" sldId="2147483665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3821273000" sldId="2147483666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623096877" sldId="2147483667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2341018743" sldId="2147483668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4154469947" sldId="2147483669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4111565709" sldId="2147483670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2641148495" sldId="2147483671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45538660" sldId="2147483672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3224263455" sldId="2147483673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1541684920" sldId="2147483674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1034631417" sldId="2147483675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833280792" sldId="2147483676"/>
          </pc:sldLayoutMkLst>
        </pc:sldLayoutChg>
        <pc:sldLayoutChg chg="add del mod replId">
          <pc:chgData name="Vaibhav Chopade" userId="S::vaibhav_chopade@persistent.com::10f6ae42-3dc6-42d5-a691-262a6958c56e" providerId="AD" clId="Web-{A6210274-EB87-4BD8-9098-D44590566CD9}" dt="2022-03-08T18:59:22.492" v="1"/>
          <pc:sldLayoutMkLst>
            <pc:docMk/>
            <pc:sldMasterMk cId="592582518" sldId="2147483658"/>
            <pc:sldLayoutMk cId="1440521852" sldId="2147483677"/>
          </pc:sldLayoutMkLst>
        </pc:sldLayoutChg>
      </pc:sldMasterChg>
      <pc:sldMasterChg chg="add addSldLayout">
        <pc:chgData name="Vaibhav Chopade" userId="S::vaibhav_chopade@persistent.com::10f6ae42-3dc6-42d5-a691-262a6958c56e" providerId="AD" clId="Web-{A6210274-EB87-4BD8-9098-D44590566CD9}" dt="2022-03-08T19:00:11.587" v="2"/>
        <pc:sldMasterMkLst>
          <pc:docMk/>
          <pc:sldMasterMk cId="2460954070" sldId="2147483660"/>
        </pc:sldMasterMkLst>
        <pc:sldLayoutChg chg="add">
          <pc:chgData name="Vaibhav Chopade" userId="S::vaibhav_chopade@persistent.com::10f6ae42-3dc6-42d5-a691-262a6958c56e" providerId="AD" clId="Web-{A6210274-EB87-4BD8-9098-D44590566CD9}" dt="2022-03-08T19:00:11.587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">
          <pc:chgData name="Vaibhav Chopade" userId="S::vaibhav_chopade@persistent.com::10f6ae42-3dc6-42d5-a691-262a6958c56e" providerId="AD" clId="Web-{A6210274-EB87-4BD8-9098-D44590566CD9}" dt="2022-03-08T19:00:11.587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">
          <pc:chgData name="Vaibhav Chopade" userId="S::vaibhav_chopade@persistent.com::10f6ae42-3dc6-42d5-a691-262a6958c56e" providerId="AD" clId="Web-{A6210274-EB87-4BD8-9098-D44590566CD9}" dt="2022-03-08T19:00:11.587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">
          <pc:chgData name="Vaibhav Chopade" userId="S::vaibhav_chopade@persistent.com::10f6ae42-3dc6-42d5-a691-262a6958c56e" providerId="AD" clId="Web-{A6210274-EB87-4BD8-9098-D44590566CD9}" dt="2022-03-08T19:00:11.587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">
          <pc:chgData name="Vaibhav Chopade" userId="S::vaibhav_chopade@persistent.com::10f6ae42-3dc6-42d5-a691-262a6958c56e" providerId="AD" clId="Web-{A6210274-EB87-4BD8-9098-D44590566CD9}" dt="2022-03-08T19:00:11.587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">
          <pc:chgData name="Vaibhav Chopade" userId="S::vaibhav_chopade@persistent.com::10f6ae42-3dc6-42d5-a691-262a6958c56e" providerId="AD" clId="Web-{A6210274-EB87-4BD8-9098-D44590566CD9}" dt="2022-03-08T19:00:11.587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">
          <pc:chgData name="Vaibhav Chopade" userId="S::vaibhav_chopade@persistent.com::10f6ae42-3dc6-42d5-a691-262a6958c56e" providerId="AD" clId="Web-{A6210274-EB87-4BD8-9098-D44590566CD9}" dt="2022-03-08T19:00:11.587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">
          <pc:chgData name="Vaibhav Chopade" userId="S::vaibhav_chopade@persistent.com::10f6ae42-3dc6-42d5-a691-262a6958c56e" providerId="AD" clId="Web-{A6210274-EB87-4BD8-9098-D44590566CD9}" dt="2022-03-08T19:00:11.587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">
          <pc:chgData name="Vaibhav Chopade" userId="S::vaibhav_chopade@persistent.com::10f6ae42-3dc6-42d5-a691-262a6958c56e" providerId="AD" clId="Web-{A6210274-EB87-4BD8-9098-D44590566CD9}" dt="2022-03-08T19:00:11.587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">
          <pc:chgData name="Vaibhav Chopade" userId="S::vaibhav_chopade@persistent.com::10f6ae42-3dc6-42d5-a691-262a6958c56e" providerId="AD" clId="Web-{A6210274-EB87-4BD8-9098-D44590566CD9}" dt="2022-03-08T19:00:11.587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">
          <pc:chgData name="Vaibhav Chopade" userId="S::vaibhav_chopade@persistent.com::10f6ae42-3dc6-42d5-a691-262a6958c56e" providerId="AD" clId="Web-{A6210274-EB87-4BD8-9098-D44590566CD9}" dt="2022-03-08T19:00:11.587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Vaibhav Chopade" userId="S::vaibhav_chopade@persistent.com::10f6ae42-3dc6-42d5-a691-262a6958c56e" providerId="AD" clId="Web-{472AA494-AAF6-4A25-9341-CAD9D6FFDC97}"/>
    <pc:docChg chg="modSld">
      <pc:chgData name="Vaibhav Chopade" userId="S::vaibhav_chopade@persistent.com::10f6ae42-3dc6-42d5-a691-262a6958c56e" providerId="AD" clId="Web-{472AA494-AAF6-4A25-9341-CAD9D6FFDC97}" dt="2022-03-09T10:26:53.708" v="12" actId="20577"/>
      <pc:docMkLst>
        <pc:docMk/>
      </pc:docMkLst>
      <pc:sldChg chg="modSp">
        <pc:chgData name="Vaibhav Chopade" userId="S::vaibhav_chopade@persistent.com::10f6ae42-3dc6-42d5-a691-262a6958c56e" providerId="AD" clId="Web-{472AA494-AAF6-4A25-9341-CAD9D6FFDC97}" dt="2022-03-09T10:26:53.708" v="12" actId="20577"/>
        <pc:sldMkLst>
          <pc:docMk/>
          <pc:sldMk cId="0" sldId="285"/>
        </pc:sldMkLst>
        <pc:spChg chg="mod">
          <ac:chgData name="Vaibhav Chopade" userId="S::vaibhav_chopade@persistent.com::10f6ae42-3dc6-42d5-a691-262a6958c56e" providerId="AD" clId="Web-{472AA494-AAF6-4A25-9341-CAD9D6FFDC97}" dt="2022-03-09T10:26:53.708" v="12" actId="20577"/>
          <ac:spMkLst>
            <pc:docMk/>
            <pc:sldMk cId="0" sldId="285"/>
            <ac:spMk id="650" creationId="{00000000-0000-0000-0000-000000000000}"/>
          </ac:spMkLst>
        </pc:spChg>
      </pc:sldChg>
    </pc:docChg>
  </pc:docChgLst>
  <pc:docChgLst>
    <pc:chgData name="Vaibhav Chopade" userId="S::vaibhav_chopade@persistent.com::10f6ae42-3dc6-42d5-a691-262a6958c56e" providerId="AD" clId="Web-{27B2176B-F4B2-4AC4-B3E4-AD0A325EF1CE}"/>
    <pc:docChg chg="modSld">
      <pc:chgData name="Vaibhav Chopade" userId="S::vaibhav_chopade@persistent.com::10f6ae42-3dc6-42d5-a691-262a6958c56e" providerId="AD" clId="Web-{27B2176B-F4B2-4AC4-B3E4-AD0A325EF1CE}" dt="2022-03-09T05:25:19.774" v="0" actId="20577"/>
      <pc:docMkLst>
        <pc:docMk/>
      </pc:docMkLst>
      <pc:sldChg chg="modSp">
        <pc:chgData name="Vaibhav Chopade" userId="S::vaibhav_chopade@persistent.com::10f6ae42-3dc6-42d5-a691-262a6958c56e" providerId="AD" clId="Web-{27B2176B-F4B2-4AC4-B3E4-AD0A325EF1CE}" dt="2022-03-09T05:25:19.774" v="0" actId="20577"/>
        <pc:sldMkLst>
          <pc:docMk/>
          <pc:sldMk cId="0" sldId="285"/>
        </pc:sldMkLst>
        <pc:spChg chg="mod">
          <ac:chgData name="Vaibhav Chopade" userId="S::vaibhav_chopade@persistent.com::10f6ae42-3dc6-42d5-a691-262a6958c56e" providerId="AD" clId="Web-{27B2176B-F4B2-4AC4-B3E4-AD0A325EF1CE}" dt="2022-03-09T05:25:19.774" v="0" actId="20577"/>
          <ac:spMkLst>
            <pc:docMk/>
            <pc:sldMk cId="0" sldId="285"/>
            <ac:spMk id="648" creationId="{00000000-0000-0000-0000-000000000000}"/>
          </ac:spMkLst>
        </pc:spChg>
      </pc:sldChg>
    </pc:docChg>
  </pc:docChgLst>
  <pc:docChgLst>
    <pc:chgData name="Vaibhav Chopade" userId="S::vaibhav_chopade@persistent.com::10f6ae42-3dc6-42d5-a691-262a6958c56e" providerId="AD" clId="Web-{A7025746-8F33-49D0-A9DF-F870A2BB6E92}"/>
    <pc:docChg chg="addSld delSld modSld sldOrd">
      <pc:chgData name="Vaibhav Chopade" userId="S::vaibhav_chopade@persistent.com::10f6ae42-3dc6-42d5-a691-262a6958c56e" providerId="AD" clId="Web-{A7025746-8F33-49D0-A9DF-F870A2BB6E92}" dt="2022-03-09T07:48:38.559" v="120" actId="14100"/>
      <pc:docMkLst>
        <pc:docMk/>
      </pc:docMkLst>
      <pc:sldChg chg="addSp delSp modSp ord">
        <pc:chgData name="Vaibhav Chopade" userId="S::vaibhav_chopade@persistent.com::10f6ae42-3dc6-42d5-a691-262a6958c56e" providerId="AD" clId="Web-{A7025746-8F33-49D0-A9DF-F870A2BB6E92}" dt="2022-03-09T07:48:38.559" v="120" actId="14100"/>
        <pc:sldMkLst>
          <pc:docMk/>
          <pc:sldMk cId="1069530625" sldId="300"/>
        </pc:sldMkLst>
        <pc:spChg chg="mod">
          <ac:chgData name="Vaibhav Chopade" userId="S::vaibhav_chopade@persistent.com::10f6ae42-3dc6-42d5-a691-262a6958c56e" providerId="AD" clId="Web-{A7025746-8F33-49D0-A9DF-F870A2BB6E92}" dt="2022-03-09T07:47:25.589" v="103" actId="1076"/>
          <ac:spMkLst>
            <pc:docMk/>
            <pc:sldMk cId="1069530625" sldId="300"/>
            <ac:spMk id="2" creationId="{0EEBA94F-6FB6-47B2-A9FF-6CB2455E629A}"/>
          </ac:spMkLst>
        </pc:spChg>
        <pc:spChg chg="del mod">
          <ac:chgData name="Vaibhav Chopade" userId="S::vaibhav_chopade@persistent.com::10f6ae42-3dc6-42d5-a691-262a6958c56e" providerId="AD" clId="Web-{A7025746-8F33-49D0-A9DF-F870A2BB6E92}" dt="2022-03-09T07:44:41.054" v="79" actId="14100"/>
          <ac:spMkLst>
            <pc:docMk/>
            <pc:sldMk cId="1069530625" sldId="300"/>
            <ac:spMk id="3" creationId="{3873D89B-8D32-47E7-AE35-69CD8AD1D097}"/>
          </ac:spMkLst>
        </pc:spChg>
        <pc:spChg chg="del mod">
          <ac:chgData name="Vaibhav Chopade" userId="S::vaibhav_chopade@persistent.com::10f6ae42-3dc6-42d5-a691-262a6958c56e" providerId="AD" clId="Web-{A7025746-8F33-49D0-A9DF-F870A2BB6E92}" dt="2022-03-09T07:43:53.318" v="67" actId="14100"/>
          <ac:spMkLst>
            <pc:docMk/>
            <pc:sldMk cId="1069530625" sldId="300"/>
            <ac:spMk id="5" creationId="{AE172FEC-F084-4FF1-BF15-C7544068478F}"/>
          </ac:spMkLst>
        </pc:spChg>
        <pc:spChg chg="mod">
          <ac:chgData name="Vaibhav Chopade" userId="S::vaibhav_chopade@persistent.com::10f6ae42-3dc6-42d5-a691-262a6958c56e" providerId="AD" clId="Web-{A7025746-8F33-49D0-A9DF-F870A2BB6E92}" dt="2022-03-09T07:43:55.959" v="68" actId="20577"/>
          <ac:spMkLst>
            <pc:docMk/>
            <pc:sldMk cId="1069530625" sldId="300"/>
            <ac:spMk id="9" creationId="{28A56828-CC1A-49DA-B1F9-C6DA06D7988C}"/>
          </ac:spMkLst>
        </pc:spChg>
        <pc:spChg chg="del mod">
          <ac:chgData name="Vaibhav Chopade" userId="S::vaibhav_chopade@persistent.com::10f6ae42-3dc6-42d5-a691-262a6958c56e" providerId="AD" clId="Web-{A7025746-8F33-49D0-A9DF-F870A2BB6E92}" dt="2022-03-09T07:44:21.913" v="71" actId="14100"/>
          <ac:spMkLst>
            <pc:docMk/>
            <pc:sldMk cId="1069530625" sldId="300"/>
            <ac:spMk id="10" creationId="{723036DC-1159-4E03-BE2B-38DCEF3AF14C}"/>
          </ac:spMkLst>
        </pc:spChg>
        <pc:spChg chg="del mod">
          <ac:chgData name="Vaibhav Chopade" userId="S::vaibhav_chopade@persistent.com::10f6ae42-3dc6-42d5-a691-262a6958c56e" providerId="AD" clId="Web-{A7025746-8F33-49D0-A9DF-F870A2BB6E92}" dt="2022-03-09T07:44:50.726" v="81" actId="14100"/>
          <ac:spMkLst>
            <pc:docMk/>
            <pc:sldMk cId="1069530625" sldId="300"/>
            <ac:spMk id="13" creationId="{AADED05B-93CB-457A-80E0-4C44E602EBF7}"/>
          </ac:spMkLst>
        </pc:spChg>
        <pc:spChg chg="del mod">
          <ac:chgData name="Vaibhav Chopade" userId="S::vaibhav_chopade@persistent.com::10f6ae42-3dc6-42d5-a691-262a6958c56e" providerId="AD" clId="Web-{A7025746-8F33-49D0-A9DF-F870A2BB6E92}" dt="2022-03-09T07:44:31.569" v="75" actId="14100"/>
          <ac:spMkLst>
            <pc:docMk/>
            <pc:sldMk cId="1069530625" sldId="300"/>
            <ac:spMk id="14" creationId="{19B04350-CD2F-4195-BEF5-C2E823FAECF1}"/>
          </ac:spMkLst>
        </pc:spChg>
        <pc:spChg chg="add mod">
          <ac:chgData name="Vaibhav Chopade" userId="S::vaibhav_chopade@persistent.com::10f6ae42-3dc6-42d5-a691-262a6958c56e" providerId="AD" clId="Web-{A7025746-8F33-49D0-A9DF-F870A2BB6E92}" dt="2022-03-09T07:47:51.605" v="117" actId="20577"/>
          <ac:spMkLst>
            <pc:docMk/>
            <pc:sldMk cId="1069530625" sldId="300"/>
            <ac:spMk id="28" creationId="{2E39AC6F-15B3-46F3-AD82-B11AC6A72130}"/>
          </ac:spMkLst>
        </pc:spChg>
        <pc:grpChg chg="del mod">
          <ac:chgData name="Vaibhav Chopade" userId="S::vaibhav_chopade@persistent.com::10f6ae42-3dc6-42d5-a691-262a6958c56e" providerId="AD" clId="Web-{A7025746-8F33-49D0-A9DF-F870A2BB6E92}" dt="2022-03-09T07:44:25.991" v="73" actId="14100"/>
          <ac:grpSpMkLst>
            <pc:docMk/>
            <pc:sldMk cId="1069530625" sldId="300"/>
            <ac:grpSpMk id="4" creationId="{51A0C49B-E1E4-47FC-B5EE-74233B39C65C}"/>
          </ac:grpSpMkLst>
        </pc:grpChg>
        <pc:grpChg chg="del mod">
          <ac:chgData name="Vaibhav Chopade" userId="S::vaibhav_chopade@persistent.com::10f6ae42-3dc6-42d5-a691-262a6958c56e" providerId="AD" clId="Web-{A7025746-8F33-49D0-A9DF-F870A2BB6E92}" dt="2022-03-09T07:44:34.991" v="77" actId="14100"/>
          <ac:grpSpMkLst>
            <pc:docMk/>
            <pc:sldMk cId="1069530625" sldId="300"/>
            <ac:grpSpMk id="6" creationId="{005D8FFA-F534-4607-BAF7-6F8D466C23A5}"/>
          </ac:grpSpMkLst>
        </pc:grpChg>
        <pc:grpChg chg="del mod">
          <ac:chgData name="Vaibhav Chopade" userId="S::vaibhav_chopade@persistent.com::10f6ae42-3dc6-42d5-a691-262a6958c56e" providerId="AD" clId="Web-{A7025746-8F33-49D0-A9DF-F870A2BB6E92}" dt="2022-03-09T07:44:20.835" v="70" actId="14100"/>
          <ac:grpSpMkLst>
            <pc:docMk/>
            <pc:sldMk cId="1069530625" sldId="300"/>
            <ac:grpSpMk id="7" creationId="{CF9910B3-D9BF-4CAE-A6E9-9E46CE443684}"/>
          </ac:grpSpMkLst>
        </pc:grpChg>
        <pc:picChg chg="add mod">
          <ac:chgData name="Vaibhav Chopade" userId="S::vaibhav_chopade@persistent.com::10f6ae42-3dc6-42d5-a691-262a6958c56e" providerId="AD" clId="Web-{A7025746-8F33-49D0-A9DF-F870A2BB6E92}" dt="2022-03-09T07:47:13.386" v="100" actId="1076"/>
          <ac:picMkLst>
            <pc:docMk/>
            <pc:sldMk cId="1069530625" sldId="300"/>
            <ac:picMk id="17" creationId="{2D40D414-2851-43A9-8348-3F801DCF7DEB}"/>
          </ac:picMkLst>
        </pc:picChg>
        <pc:picChg chg="add mod">
          <ac:chgData name="Vaibhav Chopade" userId="S::vaibhav_chopade@persistent.com::10f6ae42-3dc6-42d5-a691-262a6958c56e" providerId="AD" clId="Web-{A7025746-8F33-49D0-A9DF-F870A2BB6E92}" dt="2022-03-09T07:48:27.825" v="119" actId="1076"/>
          <ac:picMkLst>
            <pc:docMk/>
            <pc:sldMk cId="1069530625" sldId="300"/>
            <ac:picMk id="18" creationId="{70C04CB9-4CB8-46BF-8E1F-B91C1BE59082}"/>
          </ac:picMkLst>
        </pc:picChg>
        <pc:picChg chg="mod">
          <ac:chgData name="Vaibhav Chopade" userId="S::vaibhav_chopade@persistent.com::10f6ae42-3dc6-42d5-a691-262a6958c56e" providerId="AD" clId="Web-{A7025746-8F33-49D0-A9DF-F870A2BB6E92}" dt="2022-03-09T07:43:06.833" v="62" actId="1076"/>
          <ac:picMkLst>
            <pc:docMk/>
            <pc:sldMk cId="1069530625" sldId="300"/>
            <ac:picMk id="19" creationId="{132EC5DF-6BE0-492B-B6A8-48B88653F5E9}"/>
          </ac:picMkLst>
        </pc:picChg>
        <pc:picChg chg="add mod ord">
          <ac:chgData name="Vaibhav Chopade" userId="S::vaibhav_chopade@persistent.com::10f6ae42-3dc6-42d5-a691-262a6958c56e" providerId="AD" clId="Web-{A7025746-8F33-49D0-A9DF-F870A2BB6E92}" dt="2022-03-09T07:48:38.559" v="120" actId="14100"/>
          <ac:picMkLst>
            <pc:docMk/>
            <pc:sldMk cId="1069530625" sldId="300"/>
            <ac:picMk id="21" creationId="{206BB8FA-EDC1-4ACF-B10F-82E1AE970A21}"/>
          </ac:picMkLst>
        </pc:picChg>
        <pc:picChg chg="add mod">
          <ac:chgData name="Vaibhav Chopade" userId="S::vaibhav_chopade@persistent.com::10f6ae42-3dc6-42d5-a691-262a6958c56e" providerId="AD" clId="Web-{A7025746-8F33-49D0-A9DF-F870A2BB6E92}" dt="2022-03-09T07:47:17.776" v="101" actId="1076"/>
          <ac:picMkLst>
            <pc:docMk/>
            <pc:sldMk cId="1069530625" sldId="300"/>
            <ac:picMk id="25" creationId="{48B3F40E-BB72-41B8-81A6-0E82C36A7FBC}"/>
          </ac:picMkLst>
        </pc:picChg>
      </pc:sldChg>
      <pc:sldChg chg="addSp delSp modSp new del">
        <pc:chgData name="Vaibhav Chopade" userId="S::vaibhav_chopade@persistent.com::10f6ae42-3dc6-42d5-a691-262a6958c56e" providerId="AD" clId="Web-{A7025746-8F33-49D0-A9DF-F870A2BB6E92}" dt="2022-03-09T07:47:53.949" v="118" actId="14100"/>
        <pc:sldMkLst>
          <pc:docMk/>
          <pc:sldMk cId="1689111635" sldId="307"/>
        </pc:sldMkLst>
        <pc:spChg chg="add mod">
          <ac:chgData name="Vaibhav Chopade" userId="S::vaibhav_chopade@persistent.com::10f6ae42-3dc6-42d5-a691-262a6958c56e" providerId="AD" clId="Web-{A7025746-8F33-49D0-A9DF-F870A2BB6E92}" dt="2022-03-09T07:28:16.140" v="31" actId="1076"/>
          <ac:spMkLst>
            <pc:docMk/>
            <pc:sldMk cId="1689111635" sldId="307"/>
            <ac:spMk id="3" creationId="{F361AA36-4323-4C3C-8B9C-1C7D97C452D8}"/>
          </ac:spMkLst>
        </pc:spChg>
        <pc:spChg chg="add del mod">
          <ac:chgData name="Vaibhav Chopade" userId="S::vaibhav_chopade@persistent.com::10f6ae42-3dc6-42d5-a691-262a6958c56e" providerId="AD" clId="Web-{A7025746-8F33-49D0-A9DF-F870A2BB6E92}" dt="2022-03-09T07:30:06.627" v="35" actId="14100"/>
          <ac:spMkLst>
            <pc:docMk/>
            <pc:sldMk cId="1689111635" sldId="307"/>
            <ac:spMk id="4" creationId="{06D59ED3-66F4-45AA-ADE9-CF5A243DDC96}"/>
          </ac:spMkLst>
        </pc:spChg>
        <pc:picChg chg="add mod">
          <ac:chgData name="Vaibhav Chopade" userId="S::vaibhav_chopade@persistent.com::10f6ae42-3dc6-42d5-a691-262a6958c56e" providerId="AD" clId="Web-{A7025746-8F33-49D0-A9DF-F870A2BB6E92}" dt="2022-03-09T07:34:54.868" v="52" actId="1076"/>
          <ac:picMkLst>
            <pc:docMk/>
            <pc:sldMk cId="1689111635" sldId="307"/>
            <ac:picMk id="5" creationId="{9719B9A7-7B1B-495A-A7F1-CFDDF5A852D2}"/>
          </ac:picMkLst>
        </pc:picChg>
        <pc:picChg chg="add del mod">
          <ac:chgData name="Vaibhav Chopade" userId="S::vaibhav_chopade@persistent.com::10f6ae42-3dc6-42d5-a691-262a6958c56e" providerId="AD" clId="Web-{A7025746-8F33-49D0-A9DF-F870A2BB6E92}" dt="2022-03-09T07:32:29.818" v="42" actId="14100"/>
          <ac:picMkLst>
            <pc:docMk/>
            <pc:sldMk cId="1689111635" sldId="307"/>
            <ac:picMk id="6" creationId="{97018FD4-F6AA-4DE0-9015-CE985F1BE932}"/>
          </ac:picMkLst>
        </pc:picChg>
        <pc:picChg chg="add mod">
          <ac:chgData name="Vaibhav Chopade" userId="S::vaibhav_chopade@persistent.com::10f6ae42-3dc6-42d5-a691-262a6958c56e" providerId="AD" clId="Web-{A7025746-8F33-49D0-A9DF-F870A2BB6E92}" dt="2022-03-09T07:34:45.868" v="50" actId="1076"/>
          <ac:picMkLst>
            <pc:docMk/>
            <pc:sldMk cId="1689111635" sldId="307"/>
            <ac:picMk id="7" creationId="{263A38B5-4732-4221-A1DA-E474BDED9247}"/>
          </ac:picMkLst>
        </pc:picChg>
        <pc:picChg chg="add mod">
          <ac:chgData name="Vaibhav Chopade" userId="S::vaibhav_chopade@persistent.com::10f6ae42-3dc6-42d5-a691-262a6958c56e" providerId="AD" clId="Web-{A7025746-8F33-49D0-A9DF-F870A2BB6E92}" dt="2022-03-09T07:35:27.900" v="53" actId="1076"/>
          <ac:picMkLst>
            <pc:docMk/>
            <pc:sldMk cId="1689111635" sldId="307"/>
            <ac:picMk id="8" creationId="{66EBB0F2-FFFD-4BC7-9382-A31DF756768B}"/>
          </ac:picMkLst>
        </pc:picChg>
        <pc:picChg chg="add del mod ord">
          <ac:chgData name="Vaibhav Chopade" userId="S::vaibhav_chopade@persistent.com::10f6ae42-3dc6-42d5-a691-262a6958c56e" providerId="AD" clId="Web-{A7025746-8F33-49D0-A9DF-F870A2BB6E92}" dt="2022-03-09T07:42:34.988" v="58" actId="14100"/>
          <ac:picMkLst>
            <pc:docMk/>
            <pc:sldMk cId="1689111635" sldId="307"/>
            <ac:picMk id="9" creationId="{CFFBFDED-3F1D-4AD0-99C6-24E985F24508}"/>
          </ac:picMkLst>
        </pc:picChg>
      </pc:sldChg>
    </pc:docChg>
  </pc:docChgLst>
  <pc:docChgLst>
    <pc:chgData name="Vaibhav Chopade" userId="S::vaibhav_chopade@persistent.com::10f6ae42-3dc6-42d5-a691-262a6958c56e" providerId="AD" clId="Web-{5797E4B7-AA02-4029-B21A-B4AC32C3639D}"/>
    <pc:docChg chg="modSld">
      <pc:chgData name="Vaibhav Chopade" userId="S::vaibhav_chopade@persistent.com::10f6ae42-3dc6-42d5-a691-262a6958c56e" providerId="AD" clId="Web-{5797E4B7-AA02-4029-B21A-B4AC32C3639D}" dt="2022-03-09T10:48:37.447" v="25" actId="20577"/>
      <pc:docMkLst>
        <pc:docMk/>
      </pc:docMkLst>
      <pc:sldChg chg="modSp">
        <pc:chgData name="Vaibhav Chopade" userId="S::vaibhav_chopade@persistent.com::10f6ae42-3dc6-42d5-a691-262a6958c56e" providerId="AD" clId="Web-{5797E4B7-AA02-4029-B21A-B4AC32C3639D}" dt="2022-03-09T10:48:37.447" v="25" actId="20577"/>
        <pc:sldMkLst>
          <pc:docMk/>
          <pc:sldMk cId="3398842949" sldId="303"/>
        </pc:sldMkLst>
        <pc:spChg chg="mod">
          <ac:chgData name="Vaibhav Chopade" userId="S::vaibhav_chopade@persistent.com::10f6ae42-3dc6-42d5-a691-262a6958c56e" providerId="AD" clId="Web-{5797E4B7-AA02-4029-B21A-B4AC32C3639D}" dt="2022-03-09T10:48:24.322" v="23" actId="20577"/>
          <ac:spMkLst>
            <pc:docMk/>
            <pc:sldMk cId="3398842949" sldId="303"/>
            <ac:spMk id="16" creationId="{04B60808-906B-4ABD-A446-DE7F11B371D9}"/>
          </ac:spMkLst>
        </pc:spChg>
        <pc:spChg chg="mod">
          <ac:chgData name="Vaibhav Chopade" userId="S::vaibhav_chopade@persistent.com::10f6ae42-3dc6-42d5-a691-262a6958c56e" providerId="AD" clId="Web-{5797E4B7-AA02-4029-B21A-B4AC32C3639D}" dt="2022-03-09T10:48:17.478" v="22" actId="20577"/>
          <ac:spMkLst>
            <pc:docMk/>
            <pc:sldMk cId="3398842949" sldId="303"/>
            <ac:spMk id="18" creationId="{C7FA1799-B4C6-47A5-954E-E63C88EA6413}"/>
          </ac:spMkLst>
        </pc:spChg>
        <pc:spChg chg="mod">
          <ac:chgData name="Vaibhav Chopade" userId="S::vaibhav_chopade@persistent.com::10f6ae42-3dc6-42d5-a691-262a6958c56e" providerId="AD" clId="Web-{5797E4B7-AA02-4029-B21A-B4AC32C3639D}" dt="2022-03-09T10:48:37.447" v="25" actId="20577"/>
          <ac:spMkLst>
            <pc:docMk/>
            <pc:sldMk cId="3398842949" sldId="303"/>
            <ac:spMk id="25" creationId="{040EBE5B-54A7-4A7E-86A0-781245D86114}"/>
          </ac:spMkLst>
        </pc:spChg>
        <pc:picChg chg="mod">
          <ac:chgData name="Vaibhav Chopade" userId="S::vaibhav_chopade@persistent.com::10f6ae42-3dc6-42d5-a691-262a6958c56e" providerId="AD" clId="Web-{5797E4B7-AA02-4029-B21A-B4AC32C3639D}" dt="2022-03-09T10:47:05.288" v="5" actId="20577"/>
          <ac:picMkLst>
            <pc:docMk/>
            <pc:sldMk cId="3398842949" sldId="303"/>
            <ac:picMk id="12" creationId="{638E5358-CC8B-49AD-A0DF-AC4A9D699068}"/>
          </ac:picMkLst>
        </pc:picChg>
        <pc:picChg chg="mod">
          <ac:chgData name="Vaibhav Chopade" userId="S::vaibhav_chopade@persistent.com::10f6ae42-3dc6-42d5-a691-262a6958c56e" providerId="AD" clId="Web-{5797E4B7-AA02-4029-B21A-B4AC32C3639D}" dt="2022-03-09T10:47:54.165" v="20" actId="20577"/>
          <ac:picMkLst>
            <pc:docMk/>
            <pc:sldMk cId="3398842949" sldId="303"/>
            <ac:picMk id="13" creationId="{EFBE5F0C-E428-4906-9236-BBD345A5BDB2}"/>
          </ac:picMkLst>
        </pc:picChg>
        <pc:picChg chg="mod">
          <ac:chgData name="Vaibhav Chopade" userId="S::vaibhav_chopade@persistent.com::10f6ae42-3dc6-42d5-a691-262a6958c56e" providerId="AD" clId="Web-{5797E4B7-AA02-4029-B21A-B4AC32C3639D}" dt="2022-03-09T10:46:06.115" v="3" actId="20577"/>
          <ac:picMkLst>
            <pc:docMk/>
            <pc:sldMk cId="3398842949" sldId="303"/>
            <ac:picMk id="14" creationId="{D77C1E43-113C-4E48-880E-DAC0C90EE5EF}"/>
          </ac:picMkLst>
        </pc:picChg>
        <pc:picChg chg="mod">
          <ac:chgData name="Vaibhav Chopade" userId="S::vaibhav_chopade@persistent.com::10f6ae42-3dc6-42d5-a691-262a6958c56e" providerId="AD" clId="Web-{5797E4B7-AA02-4029-B21A-B4AC32C3639D}" dt="2022-03-09T10:46:31.897" v="4" actId="20577"/>
          <ac:picMkLst>
            <pc:docMk/>
            <pc:sldMk cId="3398842949" sldId="303"/>
            <ac:picMk id="20" creationId="{791B3FA4-DC84-400F-AF35-A435339BE212}"/>
          </ac:picMkLst>
        </pc:picChg>
        <pc:picChg chg="mod">
          <ac:chgData name="Vaibhav Chopade" userId="S::vaibhav_chopade@persistent.com::10f6ae42-3dc6-42d5-a691-262a6958c56e" providerId="AD" clId="Web-{5797E4B7-AA02-4029-B21A-B4AC32C3639D}" dt="2022-03-09T10:45:34.145" v="2" actId="20577"/>
          <ac:picMkLst>
            <pc:docMk/>
            <pc:sldMk cId="3398842949" sldId="303"/>
            <ac:picMk id="22" creationId="{9D831058-8A1C-4272-B79E-5AA9A56EC3A4}"/>
          </ac:picMkLst>
        </pc:picChg>
        <pc:picChg chg="mod">
          <ac:chgData name="Vaibhav Chopade" userId="S::vaibhav_chopade@persistent.com::10f6ae42-3dc6-42d5-a691-262a6958c56e" providerId="AD" clId="Web-{5797E4B7-AA02-4029-B21A-B4AC32C3639D}" dt="2022-03-09T10:44:50.894" v="1" actId="20577"/>
          <ac:picMkLst>
            <pc:docMk/>
            <pc:sldMk cId="3398842949" sldId="303"/>
            <ac:picMk id="745" creationId="{00000000-0000-0000-0000-000000000000}"/>
          </ac:picMkLst>
        </pc:picChg>
      </pc:sldChg>
    </pc:docChg>
  </pc:docChgLst>
  <pc:docChgLst>
    <pc:chgData name="Vaibhav Chopade" userId="S::vaibhav_chopade@persistent.com::10f6ae42-3dc6-42d5-a691-262a6958c56e" providerId="AD" clId="Web-{CCF74B40-58A5-435C-BBC5-AFBA80EE11C2}"/>
    <pc:docChg chg="modSld">
      <pc:chgData name="Vaibhav Chopade" userId="S::vaibhav_chopade@persistent.com::10f6ae42-3dc6-42d5-a691-262a6958c56e" providerId="AD" clId="Web-{CCF74B40-58A5-435C-BBC5-AFBA80EE11C2}" dt="2022-03-09T08:26:49.997" v="8"/>
      <pc:docMkLst>
        <pc:docMk/>
      </pc:docMkLst>
      <pc:sldChg chg="delSp">
        <pc:chgData name="Vaibhav Chopade" userId="S::vaibhav_chopade@persistent.com::10f6ae42-3dc6-42d5-a691-262a6958c56e" providerId="AD" clId="Web-{CCF74B40-58A5-435C-BBC5-AFBA80EE11C2}" dt="2022-03-09T08:26:09.199" v="0"/>
        <pc:sldMkLst>
          <pc:docMk/>
          <pc:sldMk cId="0" sldId="256"/>
        </pc:sldMkLst>
        <pc:picChg chg="del">
          <ac:chgData name="Vaibhav Chopade" userId="S::vaibhav_chopade@persistent.com::10f6ae42-3dc6-42d5-a691-262a6958c56e" providerId="AD" clId="Web-{CCF74B40-58A5-435C-BBC5-AFBA80EE11C2}" dt="2022-03-09T08:26:09.199" v="0"/>
          <ac:picMkLst>
            <pc:docMk/>
            <pc:sldMk cId="0" sldId="256"/>
            <ac:picMk id="3" creationId="{6AD5D99D-E0D4-479A-B22C-BACBEBCC2E10}"/>
          </ac:picMkLst>
        </pc:picChg>
      </pc:sldChg>
      <pc:sldChg chg="delSp">
        <pc:chgData name="Vaibhav Chopade" userId="S::vaibhav_chopade@persistent.com::10f6ae42-3dc6-42d5-a691-262a6958c56e" providerId="AD" clId="Web-{CCF74B40-58A5-435C-BBC5-AFBA80EE11C2}" dt="2022-03-09T08:26:09.214" v="1"/>
        <pc:sldMkLst>
          <pc:docMk/>
          <pc:sldMk cId="0" sldId="257"/>
        </pc:sldMkLst>
        <pc:picChg chg="del">
          <ac:chgData name="Vaibhav Chopade" userId="S::vaibhav_chopade@persistent.com::10f6ae42-3dc6-42d5-a691-262a6958c56e" providerId="AD" clId="Web-{CCF74B40-58A5-435C-BBC5-AFBA80EE11C2}" dt="2022-03-09T08:26:09.214" v="1"/>
          <ac:picMkLst>
            <pc:docMk/>
            <pc:sldMk cId="0" sldId="257"/>
            <ac:picMk id="2" creationId="{F3033A83-496C-4E8B-B88C-54ABC3CC72C6}"/>
          </ac:picMkLst>
        </pc:picChg>
      </pc:sldChg>
      <pc:sldChg chg="delSp">
        <pc:chgData name="Vaibhav Chopade" userId="S::vaibhav_chopade@persistent.com::10f6ae42-3dc6-42d5-a691-262a6958c56e" providerId="AD" clId="Web-{CCF74B40-58A5-435C-BBC5-AFBA80EE11C2}" dt="2022-03-09T08:26:29.559" v="4"/>
        <pc:sldMkLst>
          <pc:docMk/>
          <pc:sldMk cId="0" sldId="285"/>
        </pc:sldMkLst>
        <pc:picChg chg="del">
          <ac:chgData name="Vaibhav Chopade" userId="S::vaibhav_chopade@persistent.com::10f6ae42-3dc6-42d5-a691-262a6958c56e" providerId="AD" clId="Web-{CCF74B40-58A5-435C-BBC5-AFBA80EE11C2}" dt="2022-03-09T08:26:29.559" v="4"/>
          <ac:picMkLst>
            <pc:docMk/>
            <pc:sldMk cId="0" sldId="285"/>
            <ac:picMk id="2" creationId="{FD81F433-31E0-4EE3-AD3E-BCB03F342720}"/>
          </ac:picMkLst>
        </pc:picChg>
      </pc:sldChg>
      <pc:sldChg chg="delSp">
        <pc:chgData name="Vaibhav Chopade" userId="S::vaibhav_chopade@persistent.com::10f6ae42-3dc6-42d5-a691-262a6958c56e" providerId="AD" clId="Web-{CCF74B40-58A5-435C-BBC5-AFBA80EE11C2}" dt="2022-03-09T08:26:49.997" v="8"/>
        <pc:sldMkLst>
          <pc:docMk/>
          <pc:sldMk cId="920423826" sldId="298"/>
        </pc:sldMkLst>
        <pc:picChg chg="del">
          <ac:chgData name="Vaibhav Chopade" userId="S::vaibhav_chopade@persistent.com::10f6ae42-3dc6-42d5-a691-262a6958c56e" providerId="AD" clId="Web-{CCF74B40-58A5-435C-BBC5-AFBA80EE11C2}" dt="2022-03-09T08:26:49.997" v="8"/>
          <ac:picMkLst>
            <pc:docMk/>
            <pc:sldMk cId="920423826" sldId="298"/>
            <ac:picMk id="3" creationId="{58B9016A-4313-4F55-B0F0-A55A367688CD}"/>
          </ac:picMkLst>
        </pc:picChg>
      </pc:sldChg>
      <pc:sldChg chg="delSp">
        <pc:chgData name="Vaibhav Chopade" userId="S::vaibhav_chopade@persistent.com::10f6ae42-3dc6-42d5-a691-262a6958c56e" providerId="AD" clId="Web-{CCF74B40-58A5-435C-BBC5-AFBA80EE11C2}" dt="2022-03-09T08:26:46.591" v="7"/>
        <pc:sldMkLst>
          <pc:docMk/>
          <pc:sldMk cId="1069530625" sldId="300"/>
        </pc:sldMkLst>
        <pc:picChg chg="del">
          <ac:chgData name="Vaibhav Chopade" userId="S::vaibhav_chopade@persistent.com::10f6ae42-3dc6-42d5-a691-262a6958c56e" providerId="AD" clId="Web-{CCF74B40-58A5-435C-BBC5-AFBA80EE11C2}" dt="2022-03-09T08:26:46.591" v="7"/>
          <ac:picMkLst>
            <pc:docMk/>
            <pc:sldMk cId="1069530625" sldId="300"/>
            <ac:picMk id="23" creationId="{A0CFFC0F-6FF4-4E8A-88AF-30046F0A66BF}"/>
          </ac:picMkLst>
        </pc:picChg>
      </pc:sldChg>
      <pc:sldChg chg="delSp">
        <pc:chgData name="Vaibhav Chopade" userId="S::vaibhav_chopade@persistent.com::10f6ae42-3dc6-42d5-a691-262a6958c56e" providerId="AD" clId="Web-{CCF74B40-58A5-435C-BBC5-AFBA80EE11C2}" dt="2022-03-09T08:26:22.121" v="2"/>
        <pc:sldMkLst>
          <pc:docMk/>
          <pc:sldMk cId="3678622464" sldId="302"/>
        </pc:sldMkLst>
        <pc:picChg chg="del">
          <ac:chgData name="Vaibhav Chopade" userId="S::vaibhav_chopade@persistent.com::10f6ae42-3dc6-42d5-a691-262a6958c56e" providerId="AD" clId="Web-{CCF74B40-58A5-435C-BBC5-AFBA80EE11C2}" dt="2022-03-09T08:26:22.121" v="2"/>
          <ac:picMkLst>
            <pc:docMk/>
            <pc:sldMk cId="3678622464" sldId="302"/>
            <ac:picMk id="2" creationId="{B938E605-0287-41D2-9A2E-D9A22FE7E478}"/>
          </ac:picMkLst>
        </pc:picChg>
      </pc:sldChg>
      <pc:sldChg chg="delSp">
        <pc:chgData name="Vaibhav Chopade" userId="S::vaibhav_chopade@persistent.com::10f6ae42-3dc6-42d5-a691-262a6958c56e" providerId="AD" clId="Web-{CCF74B40-58A5-435C-BBC5-AFBA80EE11C2}" dt="2022-03-09T08:26:24.402" v="3"/>
        <pc:sldMkLst>
          <pc:docMk/>
          <pc:sldMk cId="3398842949" sldId="303"/>
        </pc:sldMkLst>
        <pc:picChg chg="del">
          <ac:chgData name="Vaibhav Chopade" userId="S::vaibhav_chopade@persistent.com::10f6ae42-3dc6-42d5-a691-262a6958c56e" providerId="AD" clId="Web-{CCF74B40-58A5-435C-BBC5-AFBA80EE11C2}" dt="2022-03-09T08:26:24.402" v="3"/>
          <ac:picMkLst>
            <pc:docMk/>
            <pc:sldMk cId="3398842949" sldId="303"/>
            <ac:picMk id="2" creationId="{60540A72-1ACD-40E3-849D-E3C9E36CA98F}"/>
          </ac:picMkLst>
        </pc:picChg>
      </pc:sldChg>
      <pc:sldChg chg="delSp">
        <pc:chgData name="Vaibhav Chopade" userId="S::vaibhav_chopade@persistent.com::10f6ae42-3dc6-42d5-a691-262a6958c56e" providerId="AD" clId="Web-{CCF74B40-58A5-435C-BBC5-AFBA80EE11C2}" dt="2022-03-09T08:26:46.559" v="6"/>
        <pc:sldMkLst>
          <pc:docMk/>
          <pc:sldMk cId="2231366453" sldId="305"/>
        </pc:sldMkLst>
        <pc:picChg chg="del">
          <ac:chgData name="Vaibhav Chopade" userId="S::vaibhav_chopade@persistent.com::10f6ae42-3dc6-42d5-a691-262a6958c56e" providerId="AD" clId="Web-{CCF74B40-58A5-435C-BBC5-AFBA80EE11C2}" dt="2022-03-09T08:26:46.559" v="6"/>
          <ac:picMkLst>
            <pc:docMk/>
            <pc:sldMk cId="2231366453" sldId="305"/>
            <ac:picMk id="6" creationId="{EB9EDE5B-7908-4E1A-9219-A1A192087AFF}"/>
          </ac:picMkLst>
        </pc:picChg>
      </pc:sldChg>
      <pc:sldChg chg="delSp">
        <pc:chgData name="Vaibhav Chopade" userId="S::vaibhav_chopade@persistent.com::10f6ae42-3dc6-42d5-a691-262a6958c56e" providerId="AD" clId="Web-{CCF74B40-58A5-435C-BBC5-AFBA80EE11C2}" dt="2022-03-09T08:26:46.528" v="5"/>
        <pc:sldMkLst>
          <pc:docMk/>
          <pc:sldMk cId="2084129029" sldId="306"/>
        </pc:sldMkLst>
        <pc:picChg chg="del">
          <ac:chgData name="Vaibhav Chopade" userId="S::vaibhav_chopade@persistent.com::10f6ae42-3dc6-42d5-a691-262a6958c56e" providerId="AD" clId="Web-{CCF74B40-58A5-435C-BBC5-AFBA80EE11C2}" dt="2022-03-09T08:26:46.528" v="5"/>
          <ac:picMkLst>
            <pc:docMk/>
            <pc:sldMk cId="2084129029" sldId="306"/>
            <ac:picMk id="21" creationId="{9AE82B75-975E-4B4C-BA33-54DFF4A321C5}"/>
          </ac:picMkLst>
        </pc:picChg>
      </pc:sldChg>
    </pc:docChg>
  </pc:docChgLst>
  <pc:docChgLst>
    <pc:chgData name="Vaibhav Chopade" userId="S::vaibhav_chopade@persistent.com::10f6ae42-3dc6-42d5-a691-262a6958c56e" providerId="AD" clId="Web-{44AEC622-0BC3-4125-8D0E-1BF348A62F0A}"/>
    <pc:docChg chg="addSld modSld">
      <pc:chgData name="Vaibhav Chopade" userId="S::vaibhav_chopade@persistent.com::10f6ae42-3dc6-42d5-a691-262a6958c56e" providerId="AD" clId="Web-{44AEC622-0BC3-4125-8D0E-1BF348A62F0A}" dt="2022-03-09T04:27:04.251" v="152" actId="20577"/>
      <pc:docMkLst>
        <pc:docMk/>
      </pc:docMkLst>
      <pc:sldChg chg="addSp modSp">
        <pc:chgData name="Vaibhav Chopade" userId="S::vaibhav_chopade@persistent.com::10f6ae42-3dc6-42d5-a691-262a6958c56e" providerId="AD" clId="Web-{44AEC622-0BC3-4125-8D0E-1BF348A62F0A}" dt="2022-03-09T03:35:22.775" v="78" actId="1076"/>
        <pc:sldMkLst>
          <pc:docMk/>
          <pc:sldMk cId="0" sldId="257"/>
        </pc:sldMkLst>
        <pc:picChg chg="add mod ord modCrop">
          <ac:chgData name="Vaibhav Chopade" userId="S::vaibhav_chopade@persistent.com::10f6ae42-3dc6-42d5-a691-262a6958c56e" providerId="AD" clId="Web-{44AEC622-0BC3-4125-8D0E-1BF348A62F0A}" dt="2022-03-09T03:35:22.775" v="78" actId="1076"/>
          <ac:picMkLst>
            <pc:docMk/>
            <pc:sldMk cId="0" sldId="257"/>
            <ac:picMk id="2" creationId="{F3033A83-496C-4E8B-B88C-54ABC3CC72C6}"/>
          </ac:picMkLst>
        </pc:picChg>
      </pc:sldChg>
      <pc:sldChg chg="addSp delSp modSp mod modClrScheme chgLayout">
        <pc:chgData name="Vaibhav Chopade" userId="S::vaibhav_chopade@persistent.com::10f6ae42-3dc6-42d5-a691-262a6958c56e" providerId="AD" clId="Web-{44AEC622-0BC3-4125-8D0E-1BF348A62F0A}" dt="2022-03-09T04:27:04.251" v="152" actId="20577"/>
        <pc:sldMkLst>
          <pc:docMk/>
          <pc:sldMk cId="0" sldId="285"/>
        </pc:sldMkLst>
        <pc:spChg chg="add mod">
          <ac:chgData name="Vaibhav Chopade" userId="S::vaibhav_chopade@persistent.com::10f6ae42-3dc6-42d5-a691-262a6958c56e" providerId="AD" clId="Web-{44AEC622-0BC3-4125-8D0E-1BF348A62F0A}" dt="2022-03-09T03:43:41.353" v="124" actId="1076"/>
          <ac:spMkLst>
            <pc:docMk/>
            <pc:sldMk cId="0" sldId="285"/>
            <ac:spMk id="19" creationId="{8DE5C9E6-DEA3-4F4D-B6BB-CB3C09DF939C}"/>
          </ac:spMkLst>
        </pc:spChg>
        <pc:spChg chg="add mod">
          <ac:chgData name="Vaibhav Chopade" userId="S::vaibhav_chopade@persistent.com::10f6ae42-3dc6-42d5-a691-262a6958c56e" providerId="AD" clId="Web-{44AEC622-0BC3-4125-8D0E-1BF348A62F0A}" dt="2022-03-09T04:27:04.251" v="152" actId="20577"/>
          <ac:spMkLst>
            <pc:docMk/>
            <pc:sldMk cId="0" sldId="285"/>
            <ac:spMk id="20" creationId="{AB62B350-9449-43DC-BACE-D48AFEC37226}"/>
          </ac:spMkLst>
        </pc:spChg>
        <pc:spChg chg="add mod">
          <ac:chgData name="Vaibhav Chopade" userId="S::vaibhav_chopade@persistent.com::10f6ae42-3dc6-42d5-a691-262a6958c56e" providerId="AD" clId="Web-{44AEC622-0BC3-4125-8D0E-1BF348A62F0A}" dt="2022-03-09T03:43:36.790" v="123" actId="1076"/>
          <ac:spMkLst>
            <pc:docMk/>
            <pc:sldMk cId="0" sldId="285"/>
            <ac:spMk id="21" creationId="{A179C2DD-1254-40C5-BB2B-B4AAB640CE92}"/>
          </ac:spMkLst>
        </pc:spChg>
        <pc:spChg chg="mod ord">
          <ac:chgData name="Vaibhav Chopade" userId="S::vaibhav_chopade@persistent.com::10f6ae42-3dc6-42d5-a691-262a6958c56e" providerId="AD" clId="Web-{44AEC622-0BC3-4125-8D0E-1BF348A62F0A}" dt="2022-03-09T03:46:37.295" v="142" actId="20577"/>
          <ac:spMkLst>
            <pc:docMk/>
            <pc:sldMk cId="0" sldId="285"/>
            <ac:spMk id="648" creationId="{00000000-0000-0000-0000-000000000000}"/>
          </ac:spMkLst>
        </pc:spChg>
        <pc:spChg chg="mod ord">
          <ac:chgData name="Vaibhav Chopade" userId="S::vaibhav_chopade@persistent.com::10f6ae42-3dc6-42d5-a691-262a6958c56e" providerId="AD" clId="Web-{44AEC622-0BC3-4125-8D0E-1BF348A62F0A}" dt="2022-03-09T03:22:02.297" v="3" actId="20577"/>
          <ac:spMkLst>
            <pc:docMk/>
            <pc:sldMk cId="0" sldId="285"/>
            <ac:spMk id="649" creationId="{00000000-0000-0000-0000-000000000000}"/>
          </ac:spMkLst>
        </pc:spChg>
        <pc:spChg chg="mod">
          <ac:chgData name="Vaibhav Chopade" userId="S::vaibhav_chopade@persistent.com::10f6ae42-3dc6-42d5-a691-262a6958c56e" providerId="AD" clId="Web-{44AEC622-0BC3-4125-8D0E-1BF348A62F0A}" dt="2022-03-09T04:05:29.358" v="144" actId="20577"/>
          <ac:spMkLst>
            <pc:docMk/>
            <pc:sldMk cId="0" sldId="285"/>
            <ac:spMk id="650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44AEC622-0BC3-4125-8D0E-1BF348A62F0A}" dt="2022-03-09T03:42:53.367" v="116" actId="20577"/>
          <ac:spMkLst>
            <pc:docMk/>
            <pc:sldMk cId="0" sldId="285"/>
            <ac:spMk id="651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44AEC622-0BC3-4125-8D0E-1BF348A62F0A}" dt="2022-03-09T03:42:44.882" v="112" actId="20577"/>
          <ac:spMkLst>
            <pc:docMk/>
            <pc:sldMk cId="0" sldId="285"/>
            <ac:spMk id="652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44AEC622-0BC3-4125-8D0E-1BF348A62F0A}" dt="2022-03-09T03:42:50.601" v="114" actId="20577"/>
          <ac:spMkLst>
            <pc:docMk/>
            <pc:sldMk cId="0" sldId="285"/>
            <ac:spMk id="653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44AEC622-0BC3-4125-8D0E-1BF348A62F0A}" dt="2022-03-09T03:27:13.791" v="22" actId="20577"/>
          <ac:spMkLst>
            <pc:docMk/>
            <pc:sldMk cId="0" sldId="285"/>
            <ac:spMk id="654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44AEC622-0BC3-4125-8D0E-1BF348A62F0A}" dt="2022-03-09T03:27:12.166" v="20" actId="20577"/>
          <ac:spMkLst>
            <pc:docMk/>
            <pc:sldMk cId="0" sldId="285"/>
            <ac:spMk id="655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44AEC622-0BC3-4125-8D0E-1BF348A62F0A}" dt="2022-03-09T03:27:10.525" v="18" actId="20577"/>
          <ac:spMkLst>
            <pc:docMk/>
            <pc:sldMk cId="0" sldId="285"/>
            <ac:spMk id="656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44AEC622-0BC3-4125-8D0E-1BF348A62F0A}" dt="2022-03-09T03:27:06.306" v="16" actId="20577"/>
          <ac:spMkLst>
            <pc:docMk/>
            <pc:sldMk cId="0" sldId="285"/>
            <ac:spMk id="657" creationId="{00000000-0000-0000-0000-000000000000}"/>
          </ac:spMkLst>
        </pc:spChg>
        <pc:spChg chg="del">
          <ac:chgData name="Vaibhav Chopade" userId="S::vaibhav_chopade@persistent.com::10f6ae42-3dc6-42d5-a691-262a6958c56e" providerId="AD" clId="Web-{44AEC622-0BC3-4125-8D0E-1BF348A62F0A}" dt="2022-03-09T03:27:15.776" v="23" actId="20577"/>
          <ac:spMkLst>
            <pc:docMk/>
            <pc:sldMk cId="0" sldId="285"/>
            <ac:spMk id="658" creationId="{00000000-0000-0000-0000-000000000000}"/>
          </ac:spMkLst>
        </pc:spChg>
        <pc:spChg chg="del">
          <ac:chgData name="Vaibhav Chopade" userId="S::vaibhav_chopade@persistent.com::10f6ae42-3dc6-42d5-a691-262a6958c56e" providerId="AD" clId="Web-{44AEC622-0BC3-4125-8D0E-1BF348A62F0A}" dt="2022-03-09T03:27:18.057" v="24" actId="20577"/>
          <ac:spMkLst>
            <pc:docMk/>
            <pc:sldMk cId="0" sldId="285"/>
            <ac:spMk id="659" creationId="{00000000-0000-0000-0000-000000000000}"/>
          </ac:spMkLst>
        </pc:spChg>
        <pc:spChg chg="mod">
          <ac:chgData name="Vaibhav Chopade" userId="S::vaibhav_chopade@persistent.com::10f6ae42-3dc6-42d5-a691-262a6958c56e" providerId="AD" clId="Web-{44AEC622-0BC3-4125-8D0E-1BF348A62F0A}" dt="2022-03-09T03:27:20.432" v="25" actId="20577"/>
          <ac:spMkLst>
            <pc:docMk/>
            <pc:sldMk cId="0" sldId="285"/>
            <ac:spMk id="660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44AEC622-0BC3-4125-8D0E-1BF348A62F0A}" dt="2022-03-09T03:27:24.745" v="27" actId="20577"/>
          <ac:spMkLst>
            <pc:docMk/>
            <pc:sldMk cId="0" sldId="285"/>
            <ac:spMk id="661" creationId="{00000000-0000-0000-0000-000000000000}"/>
          </ac:spMkLst>
        </pc:spChg>
        <pc:spChg chg="del mod">
          <ac:chgData name="Vaibhav Chopade" userId="S::vaibhav_chopade@persistent.com::10f6ae42-3dc6-42d5-a691-262a6958c56e" providerId="AD" clId="Web-{44AEC622-0BC3-4125-8D0E-1BF348A62F0A}" dt="2022-03-09T03:27:32.448" v="29" actId="20577"/>
          <ac:spMkLst>
            <pc:docMk/>
            <pc:sldMk cId="0" sldId="285"/>
            <ac:spMk id="662" creationId="{00000000-0000-0000-0000-000000000000}"/>
          </ac:spMkLst>
        </pc:spChg>
        <pc:picChg chg="add">
          <ac:chgData name="Vaibhav Chopade" userId="S::vaibhav_chopade@persistent.com::10f6ae42-3dc6-42d5-a691-262a6958c56e" providerId="AD" clId="Web-{44AEC622-0BC3-4125-8D0E-1BF348A62F0A}" dt="2022-03-09T03:36:34.465" v="88" actId="20577"/>
          <ac:picMkLst>
            <pc:docMk/>
            <pc:sldMk cId="0" sldId="285"/>
            <ac:picMk id="2" creationId="{FD81F433-31E0-4EE3-AD3E-BCB03F342720}"/>
          </ac:picMkLst>
        </pc:picChg>
      </pc:sldChg>
      <pc:sldChg chg="addSp modSp">
        <pc:chgData name="Vaibhav Chopade" userId="S::vaibhav_chopade@persistent.com::10f6ae42-3dc6-42d5-a691-262a6958c56e" providerId="AD" clId="Web-{44AEC622-0BC3-4125-8D0E-1BF348A62F0A}" dt="2022-03-09T03:35:28.400" v="79" actId="20577"/>
        <pc:sldMkLst>
          <pc:docMk/>
          <pc:sldMk cId="314480220" sldId="295"/>
        </pc:sldMkLst>
        <pc:spChg chg="mod">
          <ac:chgData name="Vaibhav Chopade" userId="S::vaibhav_chopade@persistent.com::10f6ae42-3dc6-42d5-a691-262a6958c56e" providerId="AD" clId="Web-{44AEC622-0BC3-4125-8D0E-1BF348A62F0A}" dt="2022-03-09T03:29:50.187" v="45" actId="1076"/>
          <ac:spMkLst>
            <pc:docMk/>
            <pc:sldMk cId="314480220" sldId="295"/>
            <ac:spMk id="47" creationId="{3462883C-92C7-459C-BE96-FFF0637F1757}"/>
          </ac:spMkLst>
        </pc:spChg>
        <pc:picChg chg="add">
          <ac:chgData name="Vaibhav Chopade" userId="S::vaibhav_chopade@persistent.com::10f6ae42-3dc6-42d5-a691-262a6958c56e" providerId="AD" clId="Web-{44AEC622-0BC3-4125-8D0E-1BF348A62F0A}" dt="2022-03-09T03:35:28.400" v="79" actId="20577"/>
          <ac:picMkLst>
            <pc:docMk/>
            <pc:sldMk cId="314480220" sldId="295"/>
            <ac:picMk id="2" creationId="{334511D8-C8D7-4276-A6B7-76A77A186E70}"/>
          </ac:picMkLst>
        </pc:picChg>
      </pc:sldChg>
      <pc:sldChg chg="addSp modSp">
        <pc:chgData name="Vaibhav Chopade" userId="S::vaibhav_chopade@persistent.com::10f6ae42-3dc6-42d5-a691-262a6958c56e" providerId="AD" clId="Web-{44AEC622-0BC3-4125-8D0E-1BF348A62F0A}" dt="2022-03-09T03:35:42.776" v="81" actId="20577"/>
        <pc:sldMkLst>
          <pc:docMk/>
          <pc:sldMk cId="920423826" sldId="298"/>
        </pc:sldMkLst>
        <pc:spChg chg="mod">
          <ac:chgData name="Vaibhav Chopade" userId="S::vaibhav_chopade@persistent.com::10f6ae42-3dc6-42d5-a691-262a6958c56e" providerId="AD" clId="Web-{44AEC622-0BC3-4125-8D0E-1BF348A62F0A}" dt="2022-03-09T03:32:11.816" v="69" actId="1076"/>
          <ac:spMkLst>
            <pc:docMk/>
            <pc:sldMk cId="920423826" sldId="298"/>
            <ac:spMk id="42" creationId="{1016FD47-CDDC-42D5-9C6D-DCC1F53DE896}"/>
          </ac:spMkLst>
        </pc:spChg>
        <pc:spChg chg="mod">
          <ac:chgData name="Vaibhav Chopade" userId="S::vaibhav_chopade@persistent.com::10f6ae42-3dc6-42d5-a691-262a6958c56e" providerId="AD" clId="Web-{44AEC622-0BC3-4125-8D0E-1BF348A62F0A}" dt="2022-03-09T03:32:07.488" v="68" actId="1076"/>
          <ac:spMkLst>
            <pc:docMk/>
            <pc:sldMk cId="920423826" sldId="298"/>
            <ac:spMk id="43" creationId="{BA04B59B-B47A-4F8D-9D87-372D242E6233}"/>
          </ac:spMkLst>
        </pc:spChg>
        <pc:spChg chg="mod">
          <ac:chgData name="Vaibhav Chopade" userId="S::vaibhav_chopade@persistent.com::10f6ae42-3dc6-42d5-a691-262a6958c56e" providerId="AD" clId="Web-{44AEC622-0BC3-4125-8D0E-1BF348A62F0A}" dt="2022-03-09T03:32:17.160" v="70" actId="20577"/>
          <ac:spMkLst>
            <pc:docMk/>
            <pc:sldMk cId="920423826" sldId="298"/>
            <ac:spMk id="44" creationId="{7AEC5783-56EE-48BF-8EB3-213D78CE86CB}"/>
          </ac:spMkLst>
        </pc:spChg>
        <pc:picChg chg="add ord">
          <ac:chgData name="Vaibhav Chopade" userId="S::vaibhav_chopade@persistent.com::10f6ae42-3dc6-42d5-a691-262a6958c56e" providerId="AD" clId="Web-{44AEC622-0BC3-4125-8D0E-1BF348A62F0A}" dt="2022-03-09T03:35:42.776" v="81" actId="20577"/>
          <ac:picMkLst>
            <pc:docMk/>
            <pc:sldMk cId="920423826" sldId="298"/>
            <ac:picMk id="3" creationId="{58B9016A-4313-4F55-B0F0-A55A367688CD}"/>
          </ac:picMkLst>
        </pc:picChg>
      </pc:sldChg>
      <pc:sldChg chg="addSp delSp modSp">
        <pc:chgData name="Vaibhav Chopade" userId="S::vaibhav_chopade@persistent.com::10f6ae42-3dc6-42d5-a691-262a6958c56e" providerId="AD" clId="Web-{44AEC622-0BC3-4125-8D0E-1BF348A62F0A}" dt="2022-03-09T03:38:23.046" v="102" actId="20577"/>
        <pc:sldMkLst>
          <pc:docMk/>
          <pc:sldMk cId="1069530625" sldId="300"/>
        </pc:sldMkLst>
        <pc:spChg chg="mod">
          <ac:chgData name="Vaibhav Chopade" userId="S::vaibhav_chopade@persistent.com::10f6ae42-3dc6-42d5-a691-262a6958c56e" providerId="AD" clId="Web-{44AEC622-0BC3-4125-8D0E-1BF348A62F0A}" dt="2022-03-09T03:37:42.123" v="95" actId="14100"/>
          <ac:spMkLst>
            <pc:docMk/>
            <pc:sldMk cId="1069530625" sldId="300"/>
            <ac:spMk id="3" creationId="{3873D89B-8D32-47E7-AE35-69CD8AD1D097}"/>
          </ac:spMkLst>
        </pc:spChg>
        <pc:spChg chg="mod">
          <ac:chgData name="Vaibhav Chopade" userId="S::vaibhav_chopade@persistent.com::10f6ae42-3dc6-42d5-a691-262a6958c56e" providerId="AD" clId="Web-{44AEC622-0BC3-4125-8D0E-1BF348A62F0A}" dt="2022-03-09T03:37:09.403" v="92" actId="14100"/>
          <ac:spMkLst>
            <pc:docMk/>
            <pc:sldMk cId="1069530625" sldId="300"/>
            <ac:spMk id="13" creationId="{AADED05B-93CB-457A-80E0-4C44E602EBF7}"/>
          </ac:spMkLst>
        </pc:spChg>
        <pc:spChg chg="add del mod">
          <ac:chgData name="Vaibhav Chopade" userId="S::vaibhav_chopade@persistent.com::10f6ae42-3dc6-42d5-a691-262a6958c56e" providerId="AD" clId="Web-{44AEC622-0BC3-4125-8D0E-1BF348A62F0A}" dt="2022-03-09T03:38:19.734" v="100" actId="20577"/>
          <ac:spMkLst>
            <pc:docMk/>
            <pc:sldMk cId="1069530625" sldId="300"/>
            <ac:spMk id="18" creationId="{A152D8A0-DE05-4676-A026-59B22DE1F4A1}"/>
          </ac:spMkLst>
        </pc:spChg>
        <pc:spChg chg="add del mod">
          <ac:chgData name="Vaibhav Chopade" userId="S::vaibhav_chopade@persistent.com::10f6ae42-3dc6-42d5-a691-262a6958c56e" providerId="AD" clId="Web-{44AEC622-0BC3-4125-8D0E-1BF348A62F0A}" dt="2022-03-09T03:38:23.046" v="102" actId="20577"/>
          <ac:spMkLst>
            <pc:docMk/>
            <pc:sldMk cId="1069530625" sldId="300"/>
            <ac:spMk id="22" creationId="{3C3A4B24-5FDD-4D06-B558-1543F47C7419}"/>
          </ac:spMkLst>
        </pc:spChg>
        <pc:picChg chg="add del mod ord">
          <ac:chgData name="Vaibhav Chopade" userId="S::vaibhav_chopade@persistent.com::10f6ae42-3dc6-42d5-a691-262a6958c56e" providerId="AD" clId="Web-{44AEC622-0BC3-4125-8D0E-1BF348A62F0A}" dt="2022-03-09T03:37:52.373" v="97" actId="20577"/>
          <ac:picMkLst>
            <pc:docMk/>
            <pc:sldMk cId="1069530625" sldId="300"/>
            <ac:picMk id="17" creationId="{F15F3BC5-B3A8-4017-9103-A445FCCCFB47}"/>
          </ac:picMkLst>
        </pc:picChg>
        <pc:picChg chg="add">
          <ac:chgData name="Vaibhav Chopade" userId="S::vaibhav_chopade@persistent.com::10f6ae42-3dc6-42d5-a691-262a6958c56e" providerId="AD" clId="Web-{44AEC622-0BC3-4125-8D0E-1BF348A62F0A}" dt="2022-03-09T03:37:52.952" v="98" actId="20577"/>
          <ac:picMkLst>
            <pc:docMk/>
            <pc:sldMk cId="1069530625" sldId="300"/>
            <ac:picMk id="23" creationId="{A0CFFC0F-6FF4-4E8A-88AF-30046F0A66BF}"/>
          </ac:picMkLst>
        </pc:picChg>
      </pc:sldChg>
      <pc:sldChg chg="addSp modSp">
        <pc:chgData name="Vaibhav Chopade" userId="S::vaibhav_chopade@persistent.com::10f6ae42-3dc6-42d5-a691-262a6958c56e" providerId="AD" clId="Web-{44AEC622-0BC3-4125-8D0E-1BF348A62F0A}" dt="2022-03-09T03:36:39.637" v="90" actId="20577"/>
        <pc:sldMkLst>
          <pc:docMk/>
          <pc:sldMk cId="3678622464" sldId="302"/>
        </pc:sldMkLst>
        <pc:spChg chg="mod">
          <ac:chgData name="Vaibhav Chopade" userId="S::vaibhav_chopade@persistent.com::10f6ae42-3dc6-42d5-a691-262a6958c56e" providerId="AD" clId="Web-{44AEC622-0BC3-4125-8D0E-1BF348A62F0A}" dt="2022-03-09T03:26:35.462" v="9" actId="1076"/>
          <ac:spMkLst>
            <pc:docMk/>
            <pc:sldMk cId="3678622464" sldId="302"/>
            <ac:spMk id="524" creationId="{00000000-0000-0000-0000-000000000000}"/>
          </ac:spMkLst>
        </pc:spChg>
        <pc:picChg chg="add">
          <ac:chgData name="Vaibhav Chopade" userId="S::vaibhav_chopade@persistent.com::10f6ae42-3dc6-42d5-a691-262a6958c56e" providerId="AD" clId="Web-{44AEC622-0BC3-4125-8D0E-1BF348A62F0A}" dt="2022-03-09T03:36:39.637" v="90" actId="20577"/>
          <ac:picMkLst>
            <pc:docMk/>
            <pc:sldMk cId="3678622464" sldId="302"/>
            <ac:picMk id="2" creationId="{B938E605-0287-41D2-9A2E-D9A22FE7E478}"/>
          </ac:picMkLst>
        </pc:picChg>
      </pc:sldChg>
      <pc:sldChg chg="addSp modSp">
        <pc:chgData name="Vaibhav Chopade" userId="S::vaibhav_chopade@persistent.com::10f6ae42-3dc6-42d5-a691-262a6958c56e" providerId="AD" clId="Web-{44AEC622-0BC3-4125-8D0E-1BF348A62F0A}" dt="2022-03-09T03:36:37.121" v="89" actId="20577"/>
        <pc:sldMkLst>
          <pc:docMk/>
          <pc:sldMk cId="3398842949" sldId="303"/>
        </pc:sldMkLst>
        <pc:spChg chg="mod">
          <ac:chgData name="Vaibhav Chopade" userId="S::vaibhav_chopade@persistent.com::10f6ae42-3dc6-42d5-a691-262a6958c56e" providerId="AD" clId="Web-{44AEC622-0BC3-4125-8D0E-1BF348A62F0A}" dt="2022-03-09T03:20:47.436" v="0" actId="1076"/>
          <ac:spMkLst>
            <pc:docMk/>
            <pc:sldMk cId="3398842949" sldId="303"/>
            <ac:spMk id="743" creationId="{00000000-0000-0000-0000-000000000000}"/>
          </ac:spMkLst>
        </pc:spChg>
        <pc:picChg chg="add">
          <ac:chgData name="Vaibhav Chopade" userId="S::vaibhav_chopade@persistent.com::10f6ae42-3dc6-42d5-a691-262a6958c56e" providerId="AD" clId="Web-{44AEC622-0BC3-4125-8D0E-1BF348A62F0A}" dt="2022-03-09T03:36:37.121" v="89" actId="20577"/>
          <ac:picMkLst>
            <pc:docMk/>
            <pc:sldMk cId="3398842949" sldId="303"/>
            <ac:picMk id="2" creationId="{60540A72-1ACD-40E3-849D-E3C9E36CA98F}"/>
          </ac:picMkLst>
        </pc:picChg>
      </pc:sldChg>
      <pc:sldChg chg="addSp modSp new">
        <pc:chgData name="Vaibhav Chopade" userId="S::vaibhav_chopade@persistent.com::10f6ae42-3dc6-42d5-a691-262a6958c56e" providerId="AD" clId="Web-{44AEC622-0BC3-4125-8D0E-1BF348A62F0A}" dt="2022-03-09T03:36:24.511" v="86" actId="20577"/>
        <pc:sldMkLst>
          <pc:docMk/>
          <pc:sldMk cId="2231366453" sldId="305"/>
        </pc:sldMkLst>
        <pc:spChg chg="add mod">
          <ac:chgData name="Vaibhav Chopade" userId="S::vaibhav_chopade@persistent.com::10f6ae42-3dc6-42d5-a691-262a6958c56e" providerId="AD" clId="Web-{44AEC622-0BC3-4125-8D0E-1BF348A62F0A}" dt="2022-03-09T03:26:52.056" v="14" actId="1076"/>
          <ac:spMkLst>
            <pc:docMk/>
            <pc:sldMk cId="2231366453" sldId="305"/>
            <ac:spMk id="4" creationId="{01D445A1-980C-4544-9395-0880024E1C93}"/>
          </ac:spMkLst>
        </pc:spChg>
        <pc:picChg chg="add">
          <ac:chgData name="Vaibhav Chopade" userId="S::vaibhav_chopade@persistent.com::10f6ae42-3dc6-42d5-a691-262a6958c56e" providerId="AD" clId="Web-{44AEC622-0BC3-4125-8D0E-1BF348A62F0A}" dt="2022-03-09T03:36:24.511" v="86" actId="20577"/>
          <ac:picMkLst>
            <pc:docMk/>
            <pc:sldMk cId="2231366453" sldId="305"/>
            <ac:picMk id="6" creationId="{EB9EDE5B-7908-4E1A-9219-A1A192087AFF}"/>
          </ac:picMkLst>
        </pc:picChg>
      </pc:sldChg>
      <pc:sldChg chg="addSp delSp modSp new mod modClrScheme chgLayout">
        <pc:chgData name="Vaibhav Chopade" userId="S::vaibhav_chopade@persistent.com::10f6ae42-3dc6-42d5-a691-262a6958c56e" providerId="AD" clId="Web-{44AEC622-0BC3-4125-8D0E-1BF348A62F0A}" dt="2022-03-09T03:36:29.074" v="87" actId="20577"/>
        <pc:sldMkLst>
          <pc:docMk/>
          <pc:sldMk cId="2084129029" sldId="306"/>
        </pc:sldMkLst>
        <pc:spChg chg="mod ord">
          <ac:chgData name="Vaibhav Chopade" userId="S::vaibhav_chopade@persistent.com::10f6ae42-3dc6-42d5-a691-262a6958c56e" providerId="AD" clId="Web-{44AEC622-0BC3-4125-8D0E-1BF348A62F0A}" dt="2022-03-09T03:28:17.325" v="31" actId="20577"/>
          <ac:spMkLst>
            <pc:docMk/>
            <pc:sldMk cId="2084129029" sldId="306"/>
            <ac:spMk id="2" creationId="{EF849991-1824-4E63-B537-5C34B09A2A24}"/>
          </ac:spMkLst>
        </pc:spChg>
        <pc:spChg chg="add mod ord">
          <ac:chgData name="Vaibhav Chopade" userId="S::vaibhav_chopade@persistent.com::10f6ae42-3dc6-42d5-a691-262a6958c56e" providerId="AD" clId="Web-{44AEC622-0BC3-4125-8D0E-1BF348A62F0A}" dt="2022-03-09T03:28:33.153" v="37" actId="20577"/>
          <ac:spMkLst>
            <pc:docMk/>
            <pc:sldMk cId="2084129029" sldId="306"/>
            <ac:spMk id="3" creationId="{CBD69CB0-A169-4C4F-918E-B27FFF101544}"/>
          </ac:spMkLst>
        </pc:spChg>
        <pc:spChg chg="add del mod ord">
          <ac:chgData name="Vaibhav Chopade" userId="S::vaibhav_chopade@persistent.com::10f6ae42-3dc6-42d5-a691-262a6958c56e" providerId="AD" clId="Web-{44AEC622-0BC3-4125-8D0E-1BF348A62F0A}" dt="2022-03-09T03:28:53.451" v="40" actId="20577"/>
          <ac:spMkLst>
            <pc:docMk/>
            <pc:sldMk cId="2084129029" sldId="306"/>
            <ac:spMk id="4" creationId="{60C0DF30-1CDD-4C4B-AC96-1A52B7EF14B9}"/>
          </ac:spMkLst>
        </pc:spChg>
        <pc:spChg chg="add del mod ord">
          <ac:chgData name="Vaibhav Chopade" userId="S::vaibhav_chopade@persistent.com::10f6ae42-3dc6-42d5-a691-262a6958c56e" providerId="AD" clId="Web-{44AEC622-0BC3-4125-8D0E-1BF348A62F0A}" dt="2022-03-09T03:28:58.232" v="42" actId="20577"/>
          <ac:spMkLst>
            <pc:docMk/>
            <pc:sldMk cId="2084129029" sldId="306"/>
            <ac:spMk id="5" creationId="{83BA1546-5416-4166-9662-11395DB747A6}"/>
          </ac:spMkLst>
        </pc:spChg>
        <pc:spChg chg="add del mod ord">
          <ac:chgData name="Vaibhav Chopade" userId="S::vaibhav_chopade@persistent.com::10f6ae42-3dc6-42d5-a691-262a6958c56e" providerId="AD" clId="Web-{44AEC622-0BC3-4125-8D0E-1BF348A62F0A}" dt="2022-03-09T03:28:59.217" v="44" actId="20577"/>
          <ac:spMkLst>
            <pc:docMk/>
            <pc:sldMk cId="2084129029" sldId="306"/>
            <ac:spMk id="6" creationId="{82EA8851-4F4E-40AE-BFE2-456F6B1217AA}"/>
          </ac:spMkLst>
        </pc:spChg>
        <pc:spChg chg="add mod">
          <ac:chgData name="Vaibhav Chopade" userId="S::vaibhav_chopade@persistent.com::10f6ae42-3dc6-42d5-a691-262a6958c56e" providerId="AD" clId="Web-{44AEC622-0BC3-4125-8D0E-1BF348A62F0A}" dt="2022-03-09T03:31:28.909" v="66" actId="20577"/>
          <ac:spMkLst>
            <pc:docMk/>
            <pc:sldMk cId="2084129029" sldId="306"/>
            <ac:spMk id="17" creationId="{587C0C39-E262-4E8F-B189-21F398652429}"/>
          </ac:spMkLst>
        </pc:spChg>
        <pc:spChg chg="add del">
          <ac:chgData name="Vaibhav Chopade" userId="S::vaibhav_chopade@persistent.com::10f6ae42-3dc6-42d5-a691-262a6958c56e" providerId="AD" clId="Web-{44AEC622-0BC3-4125-8D0E-1BF348A62F0A}" dt="2022-03-09T03:30:02.844" v="49" actId="20577"/>
          <ac:spMkLst>
            <pc:docMk/>
            <pc:sldMk cId="2084129029" sldId="306"/>
            <ac:spMk id="19" creationId="{04BA29B4-71B9-4A52-999C-5892E35C9A02}"/>
          </ac:spMkLst>
        </pc:spChg>
        <pc:grpChg chg="add">
          <ac:chgData name="Vaibhav Chopade" userId="S::vaibhav_chopade@persistent.com::10f6ae42-3dc6-42d5-a691-262a6958c56e" providerId="AD" clId="Web-{44AEC622-0BC3-4125-8D0E-1BF348A62F0A}" dt="2022-03-09T03:28:43.122" v="38" actId="20577"/>
          <ac:grpSpMkLst>
            <pc:docMk/>
            <pc:sldMk cId="2084129029" sldId="306"/>
            <ac:grpSpMk id="15" creationId="{CBBEE1B7-D005-4445-BAB9-6749205EEE61}"/>
          </ac:grpSpMkLst>
        </pc:grpChg>
        <pc:picChg chg="add">
          <ac:chgData name="Vaibhav Chopade" userId="S::vaibhav_chopade@persistent.com::10f6ae42-3dc6-42d5-a691-262a6958c56e" providerId="AD" clId="Web-{44AEC622-0BC3-4125-8D0E-1BF348A62F0A}" dt="2022-03-09T03:36:29.074" v="87" actId="20577"/>
          <ac:picMkLst>
            <pc:docMk/>
            <pc:sldMk cId="2084129029" sldId="306"/>
            <ac:picMk id="21" creationId="{9AE82B75-975E-4B4C-BA33-54DFF4A321C5}"/>
          </ac:picMkLst>
        </pc:picChg>
      </pc:sldChg>
    </pc:docChg>
  </pc:docChgLst>
  <pc:docChgLst>
    <pc:chgData name="Vaibhav Chopade" userId="S::vaibhav_chopade@persistent.com::10f6ae42-3dc6-42d5-a691-262a6958c56e" providerId="AD" clId="Web-{357899AB-ACD2-469F-A9BB-976E224763D1}"/>
    <pc:docChg chg="modSld">
      <pc:chgData name="Vaibhav Chopade" userId="S::vaibhav_chopade@persistent.com::10f6ae42-3dc6-42d5-a691-262a6958c56e" providerId="AD" clId="Web-{357899AB-ACD2-469F-A9BB-976E224763D1}" dt="2022-03-09T10:22:49.840" v="195" actId="20577"/>
      <pc:docMkLst>
        <pc:docMk/>
      </pc:docMkLst>
      <pc:sldChg chg="modSp">
        <pc:chgData name="Vaibhav Chopade" userId="S::vaibhav_chopade@persistent.com::10f6ae42-3dc6-42d5-a691-262a6958c56e" providerId="AD" clId="Web-{357899AB-ACD2-469F-A9BB-976E224763D1}" dt="2022-03-09T10:22:49.840" v="195" actId="20577"/>
        <pc:sldMkLst>
          <pc:docMk/>
          <pc:sldMk cId="0" sldId="285"/>
        </pc:sldMkLst>
        <pc:spChg chg="mod">
          <ac:chgData name="Vaibhav Chopade" userId="S::vaibhav_chopade@persistent.com::10f6ae42-3dc6-42d5-a691-262a6958c56e" providerId="AD" clId="Web-{357899AB-ACD2-469F-A9BB-976E224763D1}" dt="2022-03-09T10:18:00.926" v="179" actId="14100"/>
          <ac:spMkLst>
            <pc:docMk/>
            <pc:sldMk cId="0" sldId="285"/>
            <ac:spMk id="19" creationId="{8DE5C9E6-DEA3-4F4D-B6BB-CB3C09DF939C}"/>
          </ac:spMkLst>
        </pc:spChg>
        <pc:spChg chg="mod">
          <ac:chgData name="Vaibhav Chopade" userId="S::vaibhav_chopade@persistent.com::10f6ae42-3dc6-42d5-a691-262a6958c56e" providerId="AD" clId="Web-{357899AB-ACD2-469F-A9BB-976E224763D1}" dt="2022-03-09T10:18:07.880" v="180" actId="14100"/>
          <ac:spMkLst>
            <pc:docMk/>
            <pc:sldMk cId="0" sldId="285"/>
            <ac:spMk id="20" creationId="{AB62B350-9449-43DC-BACE-D48AFEC37226}"/>
          </ac:spMkLst>
        </pc:spChg>
        <pc:spChg chg="mod">
          <ac:chgData name="Vaibhav Chopade" userId="S::vaibhav_chopade@persistent.com::10f6ae42-3dc6-42d5-a691-262a6958c56e" providerId="AD" clId="Web-{357899AB-ACD2-469F-A9BB-976E224763D1}" dt="2022-03-09T10:17:52.207" v="178" actId="14100"/>
          <ac:spMkLst>
            <pc:docMk/>
            <pc:sldMk cId="0" sldId="285"/>
            <ac:spMk id="21" creationId="{A179C2DD-1254-40C5-BB2B-B4AAB640CE92}"/>
          </ac:spMkLst>
        </pc:spChg>
        <pc:spChg chg="mod">
          <ac:chgData name="Vaibhav Chopade" userId="S::vaibhav_chopade@persistent.com::10f6ae42-3dc6-42d5-a691-262a6958c56e" providerId="AD" clId="Web-{357899AB-ACD2-469F-A9BB-976E224763D1}" dt="2022-03-09T10:22:49.840" v="195" actId="20577"/>
          <ac:spMkLst>
            <pc:docMk/>
            <pc:sldMk cId="0" sldId="285"/>
            <ac:spMk id="650" creationId="{00000000-0000-0000-0000-000000000000}"/>
          </ac:spMkLst>
        </pc:spChg>
      </pc:sldChg>
      <pc:sldChg chg="addSp delSp modSp">
        <pc:chgData name="Vaibhav Chopade" userId="S::vaibhav_chopade@persistent.com::10f6ae42-3dc6-42d5-a691-262a6958c56e" providerId="AD" clId="Web-{357899AB-ACD2-469F-A9BB-976E224763D1}" dt="2022-03-09T10:16:59.659" v="173" actId="20577"/>
        <pc:sldMkLst>
          <pc:docMk/>
          <pc:sldMk cId="3398842949" sldId="303"/>
        </pc:sldMkLst>
        <pc:spChg chg="mod">
          <ac:chgData name="Vaibhav Chopade" userId="S::vaibhav_chopade@persistent.com::10f6ae42-3dc6-42d5-a691-262a6958c56e" providerId="AD" clId="Web-{357899AB-ACD2-469F-A9BB-976E224763D1}" dt="2022-03-09T10:11:53.652" v="133" actId="20577"/>
          <ac:spMkLst>
            <pc:docMk/>
            <pc:sldMk cId="3398842949" sldId="303"/>
            <ac:spMk id="16" creationId="{04B60808-906B-4ABD-A446-DE7F11B371D9}"/>
          </ac:spMkLst>
        </pc:spChg>
        <pc:spChg chg="mod">
          <ac:chgData name="Vaibhav Chopade" userId="S::vaibhav_chopade@persistent.com::10f6ae42-3dc6-42d5-a691-262a6958c56e" providerId="AD" clId="Web-{357899AB-ACD2-469F-A9BB-976E224763D1}" dt="2022-03-09T10:12:21.059" v="135" actId="20577"/>
          <ac:spMkLst>
            <pc:docMk/>
            <pc:sldMk cId="3398842949" sldId="303"/>
            <ac:spMk id="17" creationId="{89325AB6-2814-481C-A217-57BD01B1A43A}"/>
          </ac:spMkLst>
        </pc:spChg>
        <pc:spChg chg="mod">
          <ac:chgData name="Vaibhav Chopade" userId="S::vaibhav_chopade@persistent.com::10f6ae42-3dc6-42d5-a691-262a6958c56e" providerId="AD" clId="Web-{357899AB-ACD2-469F-A9BB-976E224763D1}" dt="2022-03-09T10:04:42.876" v="50" actId="20577"/>
          <ac:spMkLst>
            <pc:docMk/>
            <pc:sldMk cId="3398842949" sldId="303"/>
            <ac:spMk id="18" creationId="{C7FA1799-B4C6-47A5-954E-E63C88EA6413}"/>
          </ac:spMkLst>
        </pc:spChg>
        <pc:spChg chg="mod">
          <ac:chgData name="Vaibhav Chopade" userId="S::vaibhav_chopade@persistent.com::10f6ae42-3dc6-42d5-a691-262a6958c56e" providerId="AD" clId="Web-{357899AB-ACD2-469F-A9BB-976E224763D1}" dt="2022-03-09T10:16:59.659" v="173" actId="20577"/>
          <ac:spMkLst>
            <pc:docMk/>
            <pc:sldMk cId="3398842949" sldId="303"/>
            <ac:spMk id="19" creationId="{A947B5EB-7407-44E5-A039-350E8AFC14C8}"/>
          </ac:spMkLst>
        </pc:spChg>
        <pc:spChg chg="mod">
          <ac:chgData name="Vaibhav Chopade" userId="S::vaibhav_chopade@persistent.com::10f6ae42-3dc6-42d5-a691-262a6958c56e" providerId="AD" clId="Web-{357899AB-ACD2-469F-A9BB-976E224763D1}" dt="2022-03-09T10:15:26.344" v="148" actId="20577"/>
          <ac:spMkLst>
            <pc:docMk/>
            <pc:sldMk cId="3398842949" sldId="303"/>
            <ac:spMk id="23" creationId="{7CDE7F0E-8121-4F74-A30B-F4A7562E9D90}"/>
          </ac:spMkLst>
        </pc:spChg>
        <pc:spChg chg="mod">
          <ac:chgData name="Vaibhav Chopade" userId="S::vaibhav_chopade@persistent.com::10f6ae42-3dc6-42d5-a691-262a6958c56e" providerId="AD" clId="Web-{357899AB-ACD2-469F-A9BB-976E224763D1}" dt="2022-03-09T10:13:25.888" v="137" actId="20577"/>
          <ac:spMkLst>
            <pc:docMk/>
            <pc:sldMk cId="3398842949" sldId="303"/>
            <ac:spMk id="24" creationId="{1C3D1580-2DB9-40C2-8B47-4D8CA052197D}"/>
          </ac:spMkLst>
        </pc:spChg>
        <pc:spChg chg="mod">
          <ac:chgData name="Vaibhav Chopade" userId="S::vaibhav_chopade@persistent.com::10f6ae42-3dc6-42d5-a691-262a6958c56e" providerId="AD" clId="Web-{357899AB-ACD2-469F-A9BB-976E224763D1}" dt="2022-03-09T10:16:39.190" v="166" actId="20577"/>
          <ac:spMkLst>
            <pc:docMk/>
            <pc:sldMk cId="3398842949" sldId="303"/>
            <ac:spMk id="25" creationId="{040EBE5B-54A7-4A7E-86A0-781245D86114}"/>
          </ac:spMkLst>
        </pc:spChg>
        <pc:spChg chg="add del mod">
          <ac:chgData name="Vaibhav Chopade" userId="S::vaibhav_chopade@persistent.com::10f6ae42-3dc6-42d5-a691-262a6958c56e" providerId="AD" clId="Web-{357899AB-ACD2-469F-A9BB-976E224763D1}" dt="2022-03-09T10:09:03.273" v="91" actId="20577"/>
          <ac:spMkLst>
            <pc:docMk/>
            <pc:sldMk cId="3398842949" sldId="303"/>
            <ac:spMk id="26" creationId="{5EAD8443-4D47-4063-9C4F-6D0F76C4CCEA}"/>
          </ac:spMkLst>
        </pc:spChg>
        <pc:spChg chg="mod">
          <ac:chgData name="Vaibhav Chopade" userId="S::vaibhav_chopade@persistent.com::10f6ae42-3dc6-42d5-a691-262a6958c56e" providerId="AD" clId="Web-{357899AB-ACD2-469F-A9BB-976E224763D1}" dt="2022-03-09T10:12:12.355" v="134" actId="20577"/>
          <ac:spMkLst>
            <pc:docMk/>
            <pc:sldMk cId="3398842949" sldId="303"/>
            <ac:spMk id="746" creationId="{00000000-0000-0000-0000-000000000000}"/>
          </ac:spMkLst>
        </pc:spChg>
        <pc:picChg chg="mod">
          <ac:chgData name="Vaibhav Chopade" userId="S::vaibhav_chopade@persistent.com::10f6ae42-3dc6-42d5-a691-262a6958c56e" providerId="AD" clId="Web-{357899AB-ACD2-469F-A9BB-976E224763D1}" dt="2022-03-09T10:06:34.472" v="76" actId="20577"/>
          <ac:picMkLst>
            <pc:docMk/>
            <pc:sldMk cId="3398842949" sldId="303"/>
            <ac:picMk id="21" creationId="{2D4B3AD8-AAFB-4ACA-B2F4-1F638BB63B88}"/>
          </ac:picMkLst>
        </pc:picChg>
      </pc:sldChg>
      <pc:sldChg chg="modSp">
        <pc:chgData name="Vaibhav Chopade" userId="S::vaibhav_chopade@persistent.com::10f6ae42-3dc6-42d5-a691-262a6958c56e" providerId="AD" clId="Web-{357899AB-ACD2-469F-A9BB-976E224763D1}" dt="2022-03-09T10:19:09.022" v="183" actId="1076"/>
        <pc:sldMkLst>
          <pc:docMk/>
          <pc:sldMk cId="2231366453" sldId="305"/>
        </pc:sldMkLst>
        <pc:picChg chg="mod">
          <ac:chgData name="Vaibhav Chopade" userId="S::vaibhav_chopade@persistent.com::10f6ae42-3dc6-42d5-a691-262a6958c56e" providerId="AD" clId="Web-{357899AB-ACD2-469F-A9BB-976E224763D1}" dt="2022-03-09T10:19:09.022" v="183" actId="1076"/>
          <ac:picMkLst>
            <pc:docMk/>
            <pc:sldMk cId="2231366453" sldId="305"/>
            <ac:picMk id="3" creationId="{AC90197D-875E-4334-B414-B3A2A9509101}"/>
          </ac:picMkLst>
        </pc:picChg>
      </pc:sldChg>
    </pc:docChg>
  </pc:docChgLst>
  <pc:docChgLst>
    <pc:chgData name="Saurabh Shahare" userId="S::saurabh_shahare@persistent.com::78ef0dec-9d78-43a3-ae48-4b8ce2ea0968" providerId="AD" clId="Web-{29425DC9-8294-4D52-BEF2-0C34BF8673BF}"/>
    <pc:docChg chg="modSld">
      <pc:chgData name="Saurabh Shahare" userId="S::saurabh_shahare@persistent.com::78ef0dec-9d78-43a3-ae48-4b8ce2ea0968" providerId="AD" clId="Web-{29425DC9-8294-4D52-BEF2-0C34BF8673BF}" dt="2022-03-09T16:01:40.872" v="72" actId="1076"/>
      <pc:docMkLst>
        <pc:docMk/>
      </pc:docMkLst>
      <pc:sldChg chg="addSp delSp modSp">
        <pc:chgData name="Saurabh Shahare" userId="S::saurabh_shahare@persistent.com::78ef0dec-9d78-43a3-ae48-4b8ce2ea0968" providerId="AD" clId="Web-{29425DC9-8294-4D52-BEF2-0C34BF8673BF}" dt="2022-03-09T16:01:40.872" v="72" actId="1076"/>
        <pc:sldMkLst>
          <pc:docMk/>
          <pc:sldMk cId="0" sldId="285"/>
        </pc:sldMkLst>
        <pc:spChg chg="del mod">
          <ac:chgData name="Saurabh Shahare" userId="S::saurabh_shahare@persistent.com::78ef0dec-9d78-43a3-ae48-4b8ce2ea0968" providerId="AD" clId="Web-{29425DC9-8294-4D52-BEF2-0C34BF8673BF}" dt="2022-03-09T16:00:03.198" v="57" actId="1076"/>
          <ac:spMkLst>
            <pc:docMk/>
            <pc:sldMk cId="0" sldId="285"/>
            <ac:spMk id="2" creationId="{996D6C5A-96BB-4161-B7F5-68ACFCFFBFCE}"/>
          </ac:spMkLst>
        </pc:spChg>
        <pc:spChg chg="mod">
          <ac:chgData name="Saurabh Shahare" userId="S::saurabh_shahare@persistent.com::78ef0dec-9d78-43a3-ae48-4b8ce2ea0968" providerId="AD" clId="Web-{29425DC9-8294-4D52-BEF2-0C34BF8673BF}" dt="2022-03-09T16:01:40.872" v="72" actId="1076"/>
          <ac:spMkLst>
            <pc:docMk/>
            <pc:sldMk cId="0" sldId="285"/>
            <ac:spMk id="3" creationId="{B3E3B30A-7736-459B-B969-E0206235B8D4}"/>
          </ac:spMkLst>
        </pc:spChg>
        <pc:spChg chg="mod">
          <ac:chgData name="Saurabh Shahare" userId="S::saurabh_shahare@persistent.com::78ef0dec-9d78-43a3-ae48-4b8ce2ea0968" providerId="AD" clId="Web-{29425DC9-8294-4D52-BEF2-0C34BF8673BF}" dt="2022-03-09T16:01:31.122" v="70" actId="1076"/>
          <ac:spMkLst>
            <pc:docMk/>
            <pc:sldMk cId="0" sldId="285"/>
            <ac:spMk id="5" creationId="{6F61EE18-9276-4B94-8F82-E63FDF47FC98}"/>
          </ac:spMkLst>
        </pc:spChg>
        <pc:spChg chg="add del">
          <ac:chgData name="Saurabh Shahare" userId="S::saurabh_shahare@persistent.com::78ef0dec-9d78-43a3-ae48-4b8ce2ea0968" providerId="AD" clId="Web-{29425DC9-8294-4D52-BEF2-0C34BF8673BF}" dt="2022-03-09T16:00:32.745" v="61" actId="1076"/>
          <ac:spMkLst>
            <pc:docMk/>
            <pc:sldMk cId="0" sldId="285"/>
            <ac:spMk id="13" creationId="{4D5BD264-9C1C-4AC1-B1E2-6A110ADBA399}"/>
          </ac:spMkLst>
        </pc:spChg>
        <pc:spChg chg="add mod">
          <ac:chgData name="Saurabh Shahare" userId="S::saurabh_shahare@persistent.com::78ef0dec-9d78-43a3-ae48-4b8ce2ea0968" providerId="AD" clId="Web-{29425DC9-8294-4D52-BEF2-0C34BF8673BF}" dt="2022-03-09T16:01:35.325" v="71" actId="1076"/>
          <ac:spMkLst>
            <pc:docMk/>
            <pc:sldMk cId="0" sldId="285"/>
            <ac:spMk id="14" creationId="{4E5E1705-8F60-4291-BBFC-AD611C0923D1}"/>
          </ac:spMkLst>
        </pc:spChg>
      </pc:sldChg>
    </pc:docChg>
  </pc:docChgLst>
  <pc:docChgLst>
    <pc:chgData name="Vaibhav Chopade" userId="S::vaibhav_chopade@persistent.com::10f6ae42-3dc6-42d5-a691-262a6958c56e" providerId="AD" clId="Web-{E3DBDB55-886A-43B5-92D5-5A5D133FA969}"/>
    <pc:docChg chg="addSld delSld modSld">
      <pc:chgData name="Vaibhav Chopade" userId="S::vaibhav_chopade@persistent.com::10f6ae42-3dc6-42d5-a691-262a6958c56e" providerId="AD" clId="Web-{E3DBDB55-886A-43B5-92D5-5A5D133FA969}" dt="2022-03-09T12:00:54.931" v="126" actId="20577"/>
      <pc:docMkLst>
        <pc:docMk/>
      </pc:docMkLst>
      <pc:sldChg chg="addSp delSp modSp mod modClrScheme chgLayout">
        <pc:chgData name="Vaibhav Chopade" userId="S::vaibhav_chopade@persistent.com::10f6ae42-3dc6-42d5-a691-262a6958c56e" providerId="AD" clId="Web-{E3DBDB55-886A-43B5-92D5-5A5D133FA969}" dt="2022-03-09T12:00:54.931" v="126" actId="20577"/>
        <pc:sldMkLst>
          <pc:docMk/>
          <pc:sldMk cId="0" sldId="285"/>
        </pc:sldMkLst>
        <pc:spChg chg="add mod">
          <ac:chgData name="Vaibhav Chopade" userId="S::vaibhav_chopade@persistent.com::10f6ae42-3dc6-42d5-a691-262a6958c56e" providerId="AD" clId="Web-{E3DBDB55-886A-43B5-92D5-5A5D133FA969}" dt="2022-03-09T11:58:36.474" v="116" actId="1076"/>
          <ac:spMkLst>
            <pc:docMk/>
            <pc:sldMk cId="0" sldId="285"/>
            <ac:spMk id="2" creationId="{996D6C5A-96BB-4161-B7F5-68ACFCFFBFCE}"/>
          </ac:spMkLst>
        </pc:spChg>
        <pc:spChg chg="add mod">
          <ac:chgData name="Vaibhav Chopade" userId="S::vaibhav_chopade@persistent.com::10f6ae42-3dc6-42d5-a691-262a6958c56e" providerId="AD" clId="Web-{E3DBDB55-886A-43B5-92D5-5A5D133FA969}" dt="2022-03-09T11:56:47.001" v="99" actId="20577"/>
          <ac:spMkLst>
            <pc:docMk/>
            <pc:sldMk cId="0" sldId="285"/>
            <ac:spMk id="3" creationId="{B3E3B30A-7736-459B-B969-E0206235B8D4}"/>
          </ac:spMkLst>
        </pc:spChg>
        <pc:spChg chg="add mod">
          <ac:chgData name="Vaibhav Chopade" userId="S::vaibhav_chopade@persistent.com::10f6ae42-3dc6-42d5-a691-262a6958c56e" providerId="AD" clId="Web-{E3DBDB55-886A-43B5-92D5-5A5D133FA969}" dt="2022-03-09T11:59:15.412" v="121" actId="1076"/>
          <ac:spMkLst>
            <pc:docMk/>
            <pc:sldMk cId="0" sldId="285"/>
            <ac:spMk id="4" creationId="{9645B31F-1E9E-40E3-9924-914A96D4B177}"/>
          </ac:spMkLst>
        </pc:spChg>
        <pc:spChg chg="add mod">
          <ac:chgData name="Vaibhav Chopade" userId="S::vaibhav_chopade@persistent.com::10f6ae42-3dc6-42d5-a691-262a6958c56e" providerId="AD" clId="Web-{E3DBDB55-886A-43B5-92D5-5A5D133FA969}" dt="2022-03-09T11:58:13.317" v="113" actId="20577"/>
          <ac:spMkLst>
            <pc:docMk/>
            <pc:sldMk cId="0" sldId="285"/>
            <ac:spMk id="5" creationId="{6F61EE18-9276-4B94-8F82-E63FDF47FC98}"/>
          </ac:spMkLst>
        </pc:spChg>
        <pc:spChg chg="add del mod">
          <ac:chgData name="Vaibhav Chopade" userId="S::vaibhav_chopade@persistent.com::10f6ae42-3dc6-42d5-a691-262a6958c56e" providerId="AD" clId="Web-{E3DBDB55-886A-43B5-92D5-5A5D133FA969}" dt="2022-03-09T11:55:34.936" v="91" actId="20577"/>
          <ac:spMkLst>
            <pc:docMk/>
            <pc:sldMk cId="0" sldId="285"/>
            <ac:spMk id="6" creationId="{48666C98-65C0-4157-BBB7-E32C67319CA5}"/>
          </ac:spMkLst>
        </pc:spChg>
        <pc:spChg chg="add del mod">
          <ac:chgData name="Vaibhav Chopade" userId="S::vaibhav_chopade@persistent.com::10f6ae42-3dc6-42d5-a691-262a6958c56e" providerId="AD" clId="Web-{E3DBDB55-886A-43B5-92D5-5A5D133FA969}" dt="2022-03-09T11:55:32.936" v="89" actId="20577"/>
          <ac:spMkLst>
            <pc:docMk/>
            <pc:sldMk cId="0" sldId="285"/>
            <ac:spMk id="7" creationId="{0CB68332-3533-4914-A03A-5500BC2C3692}"/>
          </ac:spMkLst>
        </pc:spChg>
        <pc:spChg chg="add del mod ord">
          <ac:chgData name="Vaibhav Chopade" userId="S::vaibhav_chopade@persistent.com::10f6ae42-3dc6-42d5-a691-262a6958c56e" providerId="AD" clId="Web-{E3DBDB55-886A-43B5-92D5-5A5D133FA969}" dt="2022-03-09T12:00:28.540" v="124" actId="20577"/>
          <ac:spMkLst>
            <pc:docMk/>
            <pc:sldMk cId="0" sldId="285"/>
            <ac:spMk id="8" creationId="{89116D82-2952-41C2-9D8B-0CD3B5E736E0}"/>
          </ac:spMkLst>
        </pc:spChg>
        <pc:spChg chg="mod">
          <ac:chgData name="Vaibhav Chopade" userId="S::vaibhav_chopade@persistent.com::10f6ae42-3dc6-42d5-a691-262a6958c56e" providerId="AD" clId="Web-{E3DBDB55-886A-43B5-92D5-5A5D133FA969}" dt="2022-03-09T11:58:50.474" v="118" actId="14100"/>
          <ac:spMkLst>
            <pc:docMk/>
            <pc:sldMk cId="0" sldId="285"/>
            <ac:spMk id="19" creationId="{8DE5C9E6-DEA3-4F4D-B6BB-CB3C09DF939C}"/>
          </ac:spMkLst>
        </pc:spChg>
        <pc:spChg chg="mod">
          <ac:chgData name="Vaibhav Chopade" userId="S::vaibhav_chopade@persistent.com::10f6ae42-3dc6-42d5-a691-262a6958c56e" providerId="AD" clId="Web-{E3DBDB55-886A-43B5-92D5-5A5D133FA969}" dt="2022-03-09T11:59:05.443" v="120" actId="1076"/>
          <ac:spMkLst>
            <pc:docMk/>
            <pc:sldMk cId="0" sldId="285"/>
            <ac:spMk id="20" creationId="{AB62B350-9449-43DC-BACE-D48AFEC37226}"/>
          </ac:spMkLst>
        </pc:spChg>
        <pc:spChg chg="mod">
          <ac:chgData name="Vaibhav Chopade" userId="S::vaibhav_chopade@persistent.com::10f6ae42-3dc6-42d5-a691-262a6958c56e" providerId="AD" clId="Web-{E3DBDB55-886A-43B5-92D5-5A5D133FA969}" dt="2022-03-09T11:58:54.896" v="119" actId="1076"/>
          <ac:spMkLst>
            <pc:docMk/>
            <pc:sldMk cId="0" sldId="285"/>
            <ac:spMk id="21" creationId="{A179C2DD-1254-40C5-BB2B-B4AAB640CE92}"/>
          </ac:spMkLst>
        </pc:spChg>
        <pc:spChg chg="mod ord">
          <ac:chgData name="Vaibhav Chopade" userId="S::vaibhav_chopade@persistent.com::10f6ae42-3dc6-42d5-a691-262a6958c56e" providerId="AD" clId="Web-{E3DBDB55-886A-43B5-92D5-5A5D133FA969}" dt="2022-03-09T12:00:54.931" v="126" actId="20577"/>
          <ac:spMkLst>
            <pc:docMk/>
            <pc:sldMk cId="0" sldId="285"/>
            <ac:spMk id="648" creationId="{00000000-0000-0000-0000-000000000000}"/>
          </ac:spMkLst>
        </pc:spChg>
        <pc:spChg chg="mod ord">
          <ac:chgData name="Vaibhav Chopade" userId="S::vaibhav_chopade@persistent.com::10f6ae42-3dc6-42d5-a691-262a6958c56e" providerId="AD" clId="Web-{E3DBDB55-886A-43B5-92D5-5A5D133FA969}" dt="2022-03-09T12:00:28.540" v="124" actId="20577"/>
          <ac:spMkLst>
            <pc:docMk/>
            <pc:sldMk cId="0" sldId="285"/>
            <ac:spMk id="649" creationId="{00000000-0000-0000-0000-000000000000}"/>
          </ac:spMkLst>
        </pc:spChg>
        <pc:spChg chg="mod">
          <ac:chgData name="Vaibhav Chopade" userId="S::vaibhav_chopade@persistent.com::10f6ae42-3dc6-42d5-a691-262a6958c56e" providerId="AD" clId="Web-{E3DBDB55-886A-43B5-92D5-5A5D133FA969}" dt="2022-03-09T11:58:43.599" v="117" actId="14100"/>
          <ac:spMkLst>
            <pc:docMk/>
            <pc:sldMk cId="0" sldId="285"/>
            <ac:spMk id="650" creationId="{00000000-0000-0000-0000-000000000000}"/>
          </ac:spMkLst>
        </pc:spChg>
      </pc:sldChg>
      <pc:sldChg chg="addSp modSp new del">
        <pc:chgData name="Vaibhav Chopade" userId="S::vaibhav_chopade@persistent.com::10f6ae42-3dc6-42d5-a691-262a6958c56e" providerId="AD" clId="Web-{E3DBDB55-886A-43B5-92D5-5A5D133FA969}" dt="2022-03-09T11:59:22.928" v="122" actId="20577"/>
        <pc:sldMkLst>
          <pc:docMk/>
          <pc:sldMk cId="2774092849" sldId="308"/>
        </pc:sldMkLst>
        <pc:spChg chg="add mod">
          <ac:chgData name="Vaibhav Chopade" userId="S::vaibhav_chopade@persistent.com::10f6ae42-3dc6-42d5-a691-262a6958c56e" providerId="AD" clId="Web-{E3DBDB55-886A-43B5-92D5-5A5D133FA969}" dt="2022-03-09T11:51:56.476" v="42" actId="20577"/>
          <ac:spMkLst>
            <pc:docMk/>
            <pc:sldMk cId="2774092849" sldId="308"/>
            <ac:spMk id="4" creationId="{16044728-4731-4BB5-BDB9-02869CB263A9}"/>
          </ac:spMkLst>
        </pc:spChg>
      </pc:sldChg>
    </pc:docChg>
  </pc:docChgLst>
  <pc:docChgLst>
    <pc:chgData name="Saurabh Shahare" userId="S::saurabh_shahare@persistent.com::78ef0dec-9d78-43a3-ae48-4b8ce2ea0968" providerId="AD" clId="Web-{5FC7BD51-86E5-41BF-8D83-7B7012DB32EC}"/>
    <pc:docChg chg="modSld">
      <pc:chgData name="Saurabh Shahare" userId="S::saurabh_shahare@persistent.com::78ef0dec-9d78-43a3-ae48-4b8ce2ea0968" providerId="AD" clId="Web-{5FC7BD51-86E5-41BF-8D83-7B7012DB32EC}" dt="2022-03-09T09:43:32.633" v="133" actId="1076"/>
      <pc:docMkLst>
        <pc:docMk/>
      </pc:docMkLst>
      <pc:sldChg chg="addSp modSp">
        <pc:chgData name="Saurabh Shahare" userId="S::saurabh_shahare@persistent.com::78ef0dec-9d78-43a3-ae48-4b8ce2ea0968" providerId="AD" clId="Web-{5FC7BD51-86E5-41BF-8D83-7B7012DB32EC}" dt="2022-03-09T09:23:51.814" v="6" actId="1076"/>
        <pc:sldMkLst>
          <pc:docMk/>
          <pc:sldMk cId="2231366453" sldId="305"/>
        </pc:sldMkLst>
        <pc:spChg chg="mod">
          <ac:chgData name="Saurabh Shahare" userId="S::saurabh_shahare@persistent.com::78ef0dec-9d78-43a3-ae48-4b8ce2ea0968" providerId="AD" clId="Web-{5FC7BD51-86E5-41BF-8D83-7B7012DB32EC}" dt="2022-03-09T09:23:40.830" v="3" actId="1076"/>
          <ac:spMkLst>
            <pc:docMk/>
            <pc:sldMk cId="2231366453" sldId="305"/>
            <ac:spMk id="4" creationId="{01D445A1-980C-4544-9395-0880024E1C93}"/>
          </ac:spMkLst>
        </pc:spChg>
        <pc:picChg chg="add mod">
          <ac:chgData name="Saurabh Shahare" userId="S::saurabh_shahare@persistent.com::78ef0dec-9d78-43a3-ae48-4b8ce2ea0968" providerId="AD" clId="Web-{5FC7BD51-86E5-41BF-8D83-7B7012DB32EC}" dt="2022-03-09T09:23:51.814" v="6" actId="1076"/>
          <ac:picMkLst>
            <pc:docMk/>
            <pc:sldMk cId="2231366453" sldId="305"/>
            <ac:picMk id="3" creationId="{AC90197D-875E-4334-B414-B3A2A9509101}"/>
          </ac:picMkLst>
        </pc:picChg>
      </pc:sldChg>
      <pc:sldChg chg="modSp">
        <pc:chgData name="Saurabh Shahare" userId="S::saurabh_shahare@persistent.com::78ef0dec-9d78-43a3-ae48-4b8ce2ea0968" providerId="AD" clId="Web-{5FC7BD51-86E5-41BF-8D83-7B7012DB32EC}" dt="2022-03-09T09:24:18.471" v="9" actId="20577"/>
        <pc:sldMkLst>
          <pc:docMk/>
          <pc:sldMk cId="2084129029" sldId="306"/>
        </pc:sldMkLst>
        <pc:spChg chg="mod">
          <ac:chgData name="Saurabh Shahare" userId="S::saurabh_shahare@persistent.com::78ef0dec-9d78-43a3-ae48-4b8ce2ea0968" providerId="AD" clId="Web-{5FC7BD51-86E5-41BF-8D83-7B7012DB32EC}" dt="2022-03-09T09:24:18.471" v="9" actId="20577"/>
          <ac:spMkLst>
            <pc:docMk/>
            <pc:sldMk cId="2084129029" sldId="306"/>
            <ac:spMk id="17" creationId="{587C0C39-E262-4E8F-B189-21F398652429}"/>
          </ac:spMkLst>
        </pc:spChg>
      </pc:sldChg>
      <pc:sldChg chg="addSp delSp modSp">
        <pc:chgData name="Saurabh Shahare" userId="S::saurabh_shahare@persistent.com::78ef0dec-9d78-43a3-ae48-4b8ce2ea0968" providerId="AD" clId="Web-{5FC7BD51-86E5-41BF-8D83-7B7012DB32EC}" dt="2022-03-09T09:43:32.633" v="133" actId="1076"/>
        <pc:sldMkLst>
          <pc:docMk/>
          <pc:sldMk cId="3805854279" sldId="307"/>
        </pc:sldMkLst>
        <pc:spChg chg="del">
          <ac:chgData name="Saurabh Shahare" userId="S::saurabh_shahare@persistent.com::78ef0dec-9d78-43a3-ae48-4b8ce2ea0968" providerId="AD" clId="Web-{5FC7BD51-86E5-41BF-8D83-7B7012DB32EC}" dt="2022-03-09T09:40:58.425" v="122" actId="1076"/>
          <ac:spMkLst>
            <pc:docMk/>
            <pc:sldMk cId="3805854279" sldId="307"/>
            <ac:spMk id="7" creationId="{9278B0EE-4852-44FA-9F2C-B3EC6F5A33FA}"/>
          </ac:spMkLst>
        </pc:spChg>
        <pc:grpChg chg="add mod">
          <ac:chgData name="Saurabh Shahare" userId="S::saurabh_shahare@persistent.com::78ef0dec-9d78-43a3-ae48-4b8ce2ea0968" providerId="AD" clId="Web-{5FC7BD51-86E5-41BF-8D83-7B7012DB32EC}" dt="2022-03-09T09:40:30.752" v="117" actId="1076"/>
          <ac:grpSpMkLst>
            <pc:docMk/>
            <pc:sldMk cId="3805854279" sldId="307"/>
            <ac:grpSpMk id="22" creationId="{B2B17EAA-AC64-49EF-8F90-4ACDCF14FA5E}"/>
          </ac:grpSpMkLst>
        </pc:grpChg>
        <pc:picChg chg="mod">
          <ac:chgData name="Saurabh Shahare" userId="S::saurabh_shahare@persistent.com::78ef0dec-9d78-43a3-ae48-4b8ce2ea0968" providerId="AD" clId="Web-{5FC7BD51-86E5-41BF-8D83-7B7012DB32EC}" dt="2022-03-09T09:43:32.633" v="133" actId="1076"/>
          <ac:picMkLst>
            <pc:docMk/>
            <pc:sldMk cId="3805854279" sldId="307"/>
            <ac:picMk id="4" creationId="{0E14599B-C5A2-426B-B664-04CA06F752BC}"/>
          </ac:picMkLst>
        </pc:picChg>
        <pc:picChg chg="mod ord modCrop">
          <ac:chgData name="Saurabh Shahare" userId="S::saurabh_shahare@persistent.com::78ef0dec-9d78-43a3-ae48-4b8ce2ea0968" providerId="AD" clId="Web-{5FC7BD51-86E5-41BF-8D83-7B7012DB32EC}" dt="2022-03-09T09:40:08.126" v="115" actId="14100"/>
          <ac:picMkLst>
            <pc:docMk/>
            <pc:sldMk cId="3805854279" sldId="307"/>
            <ac:picMk id="5" creationId="{6F54C33D-12AC-4344-BB8A-8731023C7FEC}"/>
          </ac:picMkLst>
        </pc:picChg>
        <pc:picChg chg="add del">
          <ac:chgData name="Saurabh Shahare" userId="S::saurabh_shahare@persistent.com::78ef0dec-9d78-43a3-ae48-4b8ce2ea0968" providerId="AD" clId="Web-{5FC7BD51-86E5-41BF-8D83-7B7012DB32EC}" dt="2022-03-09T09:36:50.932" v="73" actId="1076"/>
          <ac:picMkLst>
            <pc:docMk/>
            <pc:sldMk cId="3805854279" sldId="307"/>
            <ac:picMk id="6" creationId="{26D7DC5D-1B19-4B26-BBF4-7C4B8F21C004}"/>
          </ac:picMkLst>
        </pc:picChg>
        <pc:picChg chg="add del mod">
          <ac:chgData name="Saurabh Shahare" userId="S::saurabh_shahare@persistent.com::78ef0dec-9d78-43a3-ae48-4b8ce2ea0968" providerId="AD" clId="Web-{5FC7BD51-86E5-41BF-8D83-7B7012DB32EC}" dt="2022-03-09T09:27:35.665" v="13" actId="1076"/>
          <ac:picMkLst>
            <pc:docMk/>
            <pc:sldMk cId="3805854279" sldId="307"/>
            <ac:picMk id="7" creationId="{700B6E05-DA4A-4C1E-A553-ED181541F2EF}"/>
          </ac:picMkLst>
        </pc:picChg>
        <pc:picChg chg="add del mod">
          <ac:chgData name="Saurabh Shahare" userId="S::saurabh_shahare@persistent.com::78ef0dec-9d78-43a3-ae48-4b8ce2ea0968" providerId="AD" clId="Web-{5FC7BD51-86E5-41BF-8D83-7B7012DB32EC}" dt="2022-03-09T09:27:50.884" v="16" actId="1076"/>
          <ac:picMkLst>
            <pc:docMk/>
            <pc:sldMk cId="3805854279" sldId="307"/>
            <ac:picMk id="8" creationId="{EFB3DDAE-FECE-4A39-AC0D-81B5012F08B3}"/>
          </ac:picMkLst>
        </pc:picChg>
        <pc:picChg chg="add mod">
          <ac:chgData name="Saurabh Shahare" userId="S::saurabh_shahare@persistent.com::78ef0dec-9d78-43a3-ae48-4b8ce2ea0968" providerId="AD" clId="Web-{5FC7BD51-86E5-41BF-8D83-7B7012DB32EC}" dt="2022-03-09T09:38:40.795" v="92" actId="1076"/>
          <ac:picMkLst>
            <pc:docMk/>
            <pc:sldMk cId="3805854279" sldId="307"/>
            <ac:picMk id="9" creationId="{6EF78000-5B98-4C41-A222-B0BEDC8DB353}"/>
          </ac:picMkLst>
        </pc:picChg>
        <pc:picChg chg="add mod">
          <ac:chgData name="Saurabh Shahare" userId="S::saurabh_shahare@persistent.com::78ef0dec-9d78-43a3-ae48-4b8ce2ea0968" providerId="AD" clId="Web-{5FC7BD51-86E5-41BF-8D83-7B7012DB32EC}" dt="2022-03-09T09:38:42.592" v="93" actId="1076"/>
          <ac:picMkLst>
            <pc:docMk/>
            <pc:sldMk cId="3805854279" sldId="307"/>
            <ac:picMk id="10" creationId="{0C4714B8-0858-4BD0-A144-06B9C6CAC704}"/>
          </ac:picMkLst>
        </pc:picChg>
        <pc:picChg chg="add mod">
          <ac:chgData name="Saurabh Shahare" userId="S::saurabh_shahare@persistent.com::78ef0dec-9d78-43a3-ae48-4b8ce2ea0968" providerId="AD" clId="Web-{5FC7BD51-86E5-41BF-8D83-7B7012DB32EC}" dt="2022-03-09T09:38:44.608" v="94" actId="1076"/>
          <ac:picMkLst>
            <pc:docMk/>
            <pc:sldMk cId="3805854279" sldId="307"/>
            <ac:picMk id="11" creationId="{97C2ADE9-749D-4D54-9AFB-BB0D3562DE14}"/>
          </ac:picMkLst>
        </pc:picChg>
        <pc:picChg chg="add mod">
          <ac:chgData name="Saurabh Shahare" userId="S::saurabh_shahare@persistent.com::78ef0dec-9d78-43a3-ae48-4b8ce2ea0968" providerId="AD" clId="Web-{5FC7BD51-86E5-41BF-8D83-7B7012DB32EC}" dt="2022-03-09T09:38:50.874" v="96" actId="14100"/>
          <ac:picMkLst>
            <pc:docMk/>
            <pc:sldMk cId="3805854279" sldId="307"/>
            <ac:picMk id="12" creationId="{0EF72BEA-3868-427D-86D2-EEBF6ED47199}"/>
          </ac:picMkLst>
        </pc:picChg>
        <pc:picChg chg="add del mod">
          <ac:chgData name="Saurabh Shahare" userId="S::saurabh_shahare@persistent.com::78ef0dec-9d78-43a3-ae48-4b8ce2ea0968" providerId="AD" clId="Web-{5FC7BD51-86E5-41BF-8D83-7B7012DB32EC}" dt="2022-03-09T09:33:42.802" v="48" actId="1076"/>
          <ac:picMkLst>
            <pc:docMk/>
            <pc:sldMk cId="3805854279" sldId="307"/>
            <ac:picMk id="13" creationId="{19FE3FE4-61ED-49CE-8F79-24E2990665DC}"/>
          </ac:picMkLst>
        </pc:picChg>
        <pc:picChg chg="add del mod">
          <ac:chgData name="Saurabh Shahare" userId="S::saurabh_shahare@persistent.com::78ef0dec-9d78-43a3-ae48-4b8ce2ea0968" providerId="AD" clId="Web-{5FC7BD51-86E5-41BF-8D83-7B7012DB32EC}" dt="2022-03-09T09:33:59.411" v="50" actId="1076"/>
          <ac:picMkLst>
            <pc:docMk/>
            <pc:sldMk cId="3805854279" sldId="307"/>
            <ac:picMk id="14" creationId="{9FA9F262-2CD3-4F53-9C3E-F66DF8B9B92F}"/>
          </ac:picMkLst>
        </pc:picChg>
        <pc:picChg chg="add del mod">
          <ac:chgData name="Saurabh Shahare" userId="S::saurabh_shahare@persistent.com::78ef0dec-9d78-43a3-ae48-4b8ce2ea0968" providerId="AD" clId="Web-{5FC7BD51-86E5-41BF-8D83-7B7012DB32EC}" dt="2022-03-09T09:34:19.287" v="54" actId="1076"/>
          <ac:picMkLst>
            <pc:docMk/>
            <pc:sldMk cId="3805854279" sldId="307"/>
            <ac:picMk id="15" creationId="{FEBFBDFA-54D2-4A29-A62B-F6F66D64E0AA}"/>
          </ac:picMkLst>
        </pc:picChg>
        <pc:picChg chg="add del mod">
          <ac:chgData name="Saurabh Shahare" userId="S::saurabh_shahare@persistent.com::78ef0dec-9d78-43a3-ae48-4b8ce2ea0968" providerId="AD" clId="Web-{5FC7BD51-86E5-41BF-8D83-7B7012DB32EC}" dt="2022-03-09T09:34:36.303" v="56" actId="1076"/>
          <ac:picMkLst>
            <pc:docMk/>
            <pc:sldMk cId="3805854279" sldId="307"/>
            <ac:picMk id="16" creationId="{8299EC69-FAB2-4C19-AD36-7871B34F5CCF}"/>
          </ac:picMkLst>
        </pc:picChg>
        <pc:picChg chg="add del mod">
          <ac:chgData name="Saurabh Shahare" userId="S::saurabh_shahare@persistent.com::78ef0dec-9d78-43a3-ae48-4b8ce2ea0968" providerId="AD" clId="Web-{5FC7BD51-86E5-41BF-8D83-7B7012DB32EC}" dt="2022-03-09T09:34:51.835" v="58" actId="1076"/>
          <ac:picMkLst>
            <pc:docMk/>
            <pc:sldMk cId="3805854279" sldId="307"/>
            <ac:picMk id="17" creationId="{9557E93B-590C-4BF6-900E-1135EB99FCAC}"/>
          </ac:picMkLst>
        </pc:picChg>
        <pc:picChg chg="add del mod modCrop">
          <ac:chgData name="Saurabh Shahare" userId="S::saurabh_shahare@persistent.com::78ef0dec-9d78-43a3-ae48-4b8ce2ea0968" providerId="AD" clId="Web-{5FC7BD51-86E5-41BF-8D83-7B7012DB32EC}" dt="2022-03-09T09:37:42.184" v="78" actId="1076"/>
          <ac:picMkLst>
            <pc:docMk/>
            <pc:sldMk cId="3805854279" sldId="307"/>
            <ac:picMk id="18" creationId="{74F018BC-7756-4C20-88CD-4432672730E2}"/>
          </ac:picMkLst>
        </pc:picChg>
        <pc:picChg chg="add del mod">
          <ac:chgData name="Saurabh Shahare" userId="S::saurabh_shahare@persistent.com::78ef0dec-9d78-43a3-ae48-4b8ce2ea0968" providerId="AD" clId="Web-{5FC7BD51-86E5-41BF-8D83-7B7012DB32EC}" dt="2022-03-09T09:36:35.682" v="72" actId="1076"/>
          <ac:picMkLst>
            <pc:docMk/>
            <pc:sldMk cId="3805854279" sldId="307"/>
            <ac:picMk id="19" creationId="{86BCC6D3-7837-4C74-AFA7-A76B69888C5B}"/>
          </ac:picMkLst>
        </pc:picChg>
        <pc:picChg chg="add mod ord modCrop">
          <ac:chgData name="Saurabh Shahare" userId="S::saurabh_shahare@persistent.com::78ef0dec-9d78-43a3-ae48-4b8ce2ea0968" providerId="AD" clId="Web-{5FC7BD51-86E5-41BF-8D83-7B7012DB32EC}" dt="2022-03-09T09:40:40.158" v="120" actId="1076"/>
          <ac:picMkLst>
            <pc:docMk/>
            <pc:sldMk cId="3805854279" sldId="307"/>
            <ac:picMk id="20" creationId="{BEF755D2-B008-4A36-A638-C736BD95B8A2}"/>
          </ac:picMkLst>
        </pc:picChg>
        <pc:picChg chg="add mod">
          <ac:chgData name="Saurabh Shahare" userId="S::saurabh_shahare@persistent.com::78ef0dec-9d78-43a3-ae48-4b8ce2ea0968" providerId="AD" clId="Web-{5FC7BD51-86E5-41BF-8D83-7B7012DB32EC}" dt="2022-03-09T09:40:46.909" v="121" actId="1076"/>
          <ac:picMkLst>
            <pc:docMk/>
            <pc:sldMk cId="3805854279" sldId="307"/>
            <ac:picMk id="21" creationId="{6A64D8B5-EEB9-479A-B8C0-D42258A1C8B7}"/>
          </ac:picMkLst>
        </pc:picChg>
        <pc:picChg chg="add mod">
          <ac:chgData name="Saurabh Shahare" userId="S::saurabh_shahare@persistent.com::78ef0dec-9d78-43a3-ae48-4b8ce2ea0968" providerId="AD" clId="Web-{5FC7BD51-86E5-41BF-8D83-7B7012DB32EC}" dt="2022-03-09T09:42:43.990" v="131" actId="1076"/>
          <ac:picMkLst>
            <pc:docMk/>
            <pc:sldMk cId="3805854279" sldId="307"/>
            <ac:picMk id="23" creationId="{F3B51E6A-28AA-468F-A856-6515DBAA053B}"/>
          </ac:picMkLst>
        </pc:picChg>
      </pc:sldChg>
    </pc:docChg>
  </pc:docChgLst>
  <pc:docChgLst>
    <pc:chgData name="Saurabh Shahare" userId="S::saurabh_shahare@persistent.com::78ef0dec-9d78-43a3-ae48-4b8ce2ea0968" providerId="AD" clId="Web-{6C9F7E86-C895-4215-ADB3-20F1BA657942}"/>
    <pc:docChg chg="modSld">
      <pc:chgData name="Saurabh Shahare" userId="S::saurabh_shahare@persistent.com::78ef0dec-9d78-43a3-ae48-4b8ce2ea0968" providerId="AD" clId="Web-{6C9F7E86-C895-4215-ADB3-20F1BA657942}" dt="2022-03-09T13:18:19.065" v="6" actId="20577"/>
      <pc:docMkLst>
        <pc:docMk/>
      </pc:docMkLst>
      <pc:sldChg chg="modSp">
        <pc:chgData name="Saurabh Shahare" userId="S::saurabh_shahare@persistent.com::78ef0dec-9d78-43a3-ae48-4b8ce2ea0968" providerId="AD" clId="Web-{6C9F7E86-C895-4215-ADB3-20F1BA657942}" dt="2022-03-09T13:18:19.065" v="6" actId="20577"/>
        <pc:sldMkLst>
          <pc:docMk/>
          <pc:sldMk cId="0" sldId="285"/>
        </pc:sldMkLst>
        <pc:spChg chg="mod">
          <ac:chgData name="Saurabh Shahare" userId="S::saurabh_shahare@persistent.com::78ef0dec-9d78-43a3-ae48-4b8ce2ea0968" providerId="AD" clId="Web-{6C9F7E86-C895-4215-ADB3-20F1BA657942}" dt="2022-03-09T13:18:19.065" v="6" actId="20577"/>
          <ac:spMkLst>
            <pc:docMk/>
            <pc:sldMk cId="0" sldId="285"/>
            <ac:spMk id="2" creationId="{996D6C5A-96BB-4161-B7F5-68ACFCFFBFCE}"/>
          </ac:spMkLst>
        </pc:spChg>
      </pc:sldChg>
    </pc:docChg>
  </pc:docChgLst>
  <pc:docChgLst>
    <pc:chgData name="Saurabh Shahare" userId="S::saurabh_shahare@persistent.com::78ef0dec-9d78-43a3-ae48-4b8ce2ea0968" providerId="AD" clId="Web-{96313D69-45AA-4375-8035-BD54358175F0}"/>
    <pc:docChg chg="modSld">
      <pc:chgData name="Saurabh Shahare" userId="S::saurabh_shahare@persistent.com::78ef0dec-9d78-43a3-ae48-4b8ce2ea0968" providerId="AD" clId="Web-{96313D69-45AA-4375-8035-BD54358175F0}" dt="2022-03-09T09:50:46.597" v="20" actId="1076"/>
      <pc:docMkLst>
        <pc:docMk/>
      </pc:docMkLst>
      <pc:sldChg chg="addSp modSp">
        <pc:chgData name="Saurabh Shahare" userId="S::saurabh_shahare@persistent.com::78ef0dec-9d78-43a3-ae48-4b8ce2ea0968" providerId="AD" clId="Web-{96313D69-45AA-4375-8035-BD54358175F0}" dt="2022-03-09T09:50:46.597" v="20" actId="1076"/>
        <pc:sldMkLst>
          <pc:docMk/>
          <pc:sldMk cId="3805854279" sldId="307"/>
        </pc:sldMkLst>
        <pc:grpChg chg="add mod">
          <ac:chgData name="Saurabh Shahare" userId="S::saurabh_shahare@persistent.com::78ef0dec-9d78-43a3-ae48-4b8ce2ea0968" providerId="AD" clId="Web-{96313D69-45AA-4375-8035-BD54358175F0}" dt="2022-03-09T09:50:23.393" v="17" actId="1076"/>
          <ac:grpSpMkLst>
            <pc:docMk/>
            <pc:sldMk cId="3805854279" sldId="307"/>
            <ac:grpSpMk id="3" creationId="{27F2461D-50D4-469F-BEF6-E081A9167E7C}"/>
          </ac:grpSpMkLst>
        </pc:grpChg>
        <pc:grpChg chg="add mod">
          <ac:chgData name="Saurabh Shahare" userId="S::saurabh_shahare@persistent.com::78ef0dec-9d78-43a3-ae48-4b8ce2ea0968" providerId="AD" clId="Web-{96313D69-45AA-4375-8035-BD54358175F0}" dt="2022-03-09T09:50:31.284" v="19" actId="1076"/>
          <ac:grpSpMkLst>
            <pc:docMk/>
            <pc:sldMk cId="3805854279" sldId="307"/>
            <ac:grpSpMk id="7" creationId="{1C93E2AF-511D-4733-A2D6-DEC4E8054D90}"/>
          </ac:grpSpMkLst>
        </pc:grpChg>
        <pc:grpChg chg="mod">
          <ac:chgData name="Saurabh Shahare" userId="S::saurabh_shahare@persistent.com::78ef0dec-9d78-43a3-ae48-4b8ce2ea0968" providerId="AD" clId="Web-{96313D69-45AA-4375-8035-BD54358175F0}" dt="2022-03-09T09:50:46.597" v="20" actId="1076"/>
          <ac:grpSpMkLst>
            <pc:docMk/>
            <pc:sldMk cId="3805854279" sldId="307"/>
            <ac:grpSpMk id="22" creationId="{B2B17EAA-AC64-49EF-8F90-4ACDCF14FA5E}"/>
          </ac:grpSpMkLst>
        </pc:grpChg>
        <pc:picChg chg="mod">
          <ac:chgData name="Saurabh Shahare" userId="S::saurabh_shahare@persistent.com::78ef0dec-9d78-43a3-ae48-4b8ce2ea0968" providerId="AD" clId="Web-{96313D69-45AA-4375-8035-BD54358175F0}" dt="2022-03-09T09:50:05.127" v="14" actId="1076"/>
          <ac:picMkLst>
            <pc:docMk/>
            <pc:sldMk cId="3805854279" sldId="307"/>
            <ac:picMk id="4" creationId="{0E14599B-C5A2-426B-B664-04CA06F752BC}"/>
          </ac:picMkLst>
        </pc:picChg>
        <pc:picChg chg="mod">
          <ac:chgData name="Saurabh Shahare" userId="S::saurabh_shahare@persistent.com::78ef0dec-9d78-43a3-ae48-4b8ce2ea0968" providerId="AD" clId="Web-{96313D69-45AA-4375-8035-BD54358175F0}" dt="2022-03-09T09:49:48.486" v="7" actId="1076"/>
          <ac:picMkLst>
            <pc:docMk/>
            <pc:sldMk cId="3805854279" sldId="307"/>
            <ac:picMk id="9" creationId="{6EF78000-5B98-4C41-A222-B0BEDC8DB353}"/>
          </ac:picMkLst>
        </pc:picChg>
        <pc:picChg chg="mod">
          <ac:chgData name="Saurabh Shahare" userId="S::saurabh_shahare@persistent.com::78ef0dec-9d78-43a3-ae48-4b8ce2ea0968" providerId="AD" clId="Web-{96313D69-45AA-4375-8035-BD54358175F0}" dt="2022-03-09T09:49:38.204" v="4" actId="1076"/>
          <ac:picMkLst>
            <pc:docMk/>
            <pc:sldMk cId="3805854279" sldId="307"/>
            <ac:picMk id="11" creationId="{97C2ADE9-749D-4D54-9AFB-BB0D3562DE14}"/>
          </ac:picMkLst>
        </pc:picChg>
        <pc:picChg chg="mod">
          <ac:chgData name="Saurabh Shahare" userId="S::saurabh_shahare@persistent.com::78ef0dec-9d78-43a3-ae48-4b8ce2ea0968" providerId="AD" clId="Web-{96313D69-45AA-4375-8035-BD54358175F0}" dt="2022-03-09T09:49:56.377" v="11" actId="1076"/>
          <ac:picMkLst>
            <pc:docMk/>
            <pc:sldMk cId="3805854279" sldId="307"/>
            <ac:picMk id="12" creationId="{0EF72BEA-3868-427D-86D2-EEBF6ED47199}"/>
          </ac:picMkLst>
        </pc:picChg>
        <pc:picChg chg="mod">
          <ac:chgData name="Saurabh Shahare" userId="S::saurabh_shahare@persistent.com::78ef0dec-9d78-43a3-ae48-4b8ce2ea0968" providerId="AD" clId="Web-{96313D69-45AA-4375-8035-BD54358175F0}" dt="2022-03-09T09:50:08.799" v="15" actId="1076"/>
          <ac:picMkLst>
            <pc:docMk/>
            <pc:sldMk cId="3805854279" sldId="307"/>
            <ac:picMk id="23" creationId="{F3B51E6A-28AA-468F-A856-6515DBAA053B}"/>
          </ac:picMkLst>
        </pc:picChg>
      </pc:sldChg>
    </pc:docChg>
  </pc:docChgLst>
  <pc:docChgLst>
    <pc:chgData name="Sunil Botre" userId="S::sunil_botre@persistent.com::3781aa78-d766-4c74-a5e7-8f777c0dfc95" providerId="AD" clId="Web-{338CC240-B630-409F-828E-578F8E5FD2B7}"/>
    <pc:docChg chg="modSld">
      <pc:chgData name="Sunil Botre" userId="S::sunil_botre@persistent.com::3781aa78-d766-4c74-a5e7-8f777c0dfc95" providerId="AD" clId="Web-{338CC240-B630-409F-828E-578F8E5FD2B7}" dt="2022-03-09T13:25:21.072" v="72" actId="20577"/>
      <pc:docMkLst>
        <pc:docMk/>
      </pc:docMkLst>
      <pc:sldChg chg="modSp">
        <pc:chgData name="Sunil Botre" userId="S::sunil_botre@persistent.com::3781aa78-d766-4c74-a5e7-8f777c0dfc95" providerId="AD" clId="Web-{338CC240-B630-409F-828E-578F8E5FD2B7}" dt="2022-03-09T13:25:21.072" v="72" actId="20577"/>
        <pc:sldMkLst>
          <pc:docMk/>
          <pc:sldMk cId="0" sldId="285"/>
        </pc:sldMkLst>
        <pc:spChg chg="mod">
          <ac:chgData name="Sunil Botre" userId="S::sunil_botre@persistent.com::3781aa78-d766-4c74-a5e7-8f777c0dfc95" providerId="AD" clId="Web-{338CC240-B630-409F-828E-578F8E5FD2B7}" dt="2022-03-09T13:25:21.072" v="72" actId="20577"/>
          <ac:spMkLst>
            <pc:docMk/>
            <pc:sldMk cId="0" sldId="285"/>
            <ac:spMk id="2" creationId="{996D6C5A-96BB-4161-B7F5-68ACFCFFBFCE}"/>
          </ac:spMkLst>
        </pc:spChg>
      </pc:sldChg>
      <pc:sldChg chg="modSp">
        <pc:chgData name="Sunil Botre" userId="S::sunil_botre@persistent.com::3781aa78-d766-4c74-a5e7-8f777c0dfc95" providerId="AD" clId="Web-{338CC240-B630-409F-828E-578F8E5FD2B7}" dt="2022-03-09T13:24:18.351" v="69" actId="20577"/>
        <pc:sldMkLst>
          <pc:docMk/>
          <pc:sldMk cId="2084129029" sldId="306"/>
        </pc:sldMkLst>
        <pc:spChg chg="mod">
          <ac:chgData name="Sunil Botre" userId="S::sunil_botre@persistent.com::3781aa78-d766-4c74-a5e7-8f777c0dfc95" providerId="AD" clId="Web-{338CC240-B630-409F-828E-578F8E5FD2B7}" dt="2022-03-09T13:24:18.351" v="69" actId="20577"/>
          <ac:spMkLst>
            <pc:docMk/>
            <pc:sldMk cId="2084129029" sldId="306"/>
            <ac:spMk id="17" creationId="{587C0C39-E262-4E8F-B189-21F398652429}"/>
          </ac:spMkLst>
        </pc:spChg>
      </pc:sldChg>
    </pc:docChg>
  </pc:docChgLst>
  <pc:docChgLst>
    <pc:chgData name="Vaibhav Chopade" userId="S::vaibhav_chopade@persistent.com::10f6ae42-3dc6-42d5-a691-262a6958c56e" providerId="AD" clId="Web-{96B8D89C-EED3-4B7B-A432-CD70FE9031DC}"/>
    <pc:docChg chg="modSld">
      <pc:chgData name="Vaibhav Chopade" userId="S::vaibhav_chopade@persistent.com::10f6ae42-3dc6-42d5-a691-262a6958c56e" providerId="AD" clId="Web-{96B8D89C-EED3-4B7B-A432-CD70FE9031DC}" dt="2022-03-09T09:47:39.061" v="13" actId="1076"/>
      <pc:docMkLst>
        <pc:docMk/>
      </pc:docMkLst>
      <pc:sldChg chg="delSp modSp">
        <pc:chgData name="Vaibhav Chopade" userId="S::vaibhav_chopade@persistent.com::10f6ae42-3dc6-42d5-a691-262a6958c56e" providerId="AD" clId="Web-{96B8D89C-EED3-4B7B-A432-CD70FE9031DC}" dt="2022-03-09T09:47:39.061" v="13" actId="1076"/>
        <pc:sldMkLst>
          <pc:docMk/>
          <pc:sldMk cId="3805854279" sldId="307"/>
        </pc:sldMkLst>
        <pc:spChg chg="del mod">
          <ac:chgData name="Vaibhav Chopade" userId="S::vaibhav_chopade@persistent.com::10f6ae42-3dc6-42d5-a691-262a6958c56e" providerId="AD" clId="Web-{96B8D89C-EED3-4B7B-A432-CD70FE9031DC}" dt="2022-03-09T09:47:04.310" v="1" actId="1076"/>
          <ac:spMkLst>
            <pc:docMk/>
            <pc:sldMk cId="3805854279" sldId="307"/>
            <ac:spMk id="15" creationId="{F7192E75-3242-42E6-8294-D5A417CC16DC}"/>
          </ac:spMkLst>
        </pc:spChg>
        <pc:spChg chg="del mod">
          <ac:chgData name="Vaibhav Chopade" userId="S::vaibhav_chopade@persistent.com::10f6ae42-3dc6-42d5-a691-262a6958c56e" providerId="AD" clId="Web-{96B8D89C-EED3-4B7B-A432-CD70FE9031DC}" dt="2022-03-09T09:47:11.935" v="5" actId="1076"/>
          <ac:spMkLst>
            <pc:docMk/>
            <pc:sldMk cId="3805854279" sldId="307"/>
            <ac:spMk id="16" creationId="{F7192E75-3242-42E6-8294-D5A417CC16DC}"/>
          </ac:spMkLst>
        </pc:spChg>
        <pc:spChg chg="del mod">
          <ac:chgData name="Vaibhav Chopade" userId="S::vaibhav_chopade@persistent.com::10f6ae42-3dc6-42d5-a691-262a6958c56e" providerId="AD" clId="Web-{96B8D89C-EED3-4B7B-A432-CD70FE9031DC}" dt="2022-03-09T09:47:09.904" v="3" actId="1076"/>
          <ac:spMkLst>
            <pc:docMk/>
            <pc:sldMk cId="3805854279" sldId="307"/>
            <ac:spMk id="17" creationId="{5EAD8443-4D47-4063-9C4F-6D0F76C4CCEA}"/>
          </ac:spMkLst>
        </pc:spChg>
        <pc:grpChg chg="mod">
          <ac:chgData name="Vaibhav Chopade" userId="S::vaibhav_chopade@persistent.com::10f6ae42-3dc6-42d5-a691-262a6958c56e" providerId="AD" clId="Web-{96B8D89C-EED3-4B7B-A432-CD70FE9031DC}" dt="2022-03-09T09:47:39.061" v="13" actId="1076"/>
          <ac:grpSpMkLst>
            <pc:docMk/>
            <pc:sldMk cId="3805854279" sldId="307"/>
            <ac:grpSpMk id="22" creationId="{B2B17EAA-AC64-49EF-8F90-4ACDCF14FA5E}"/>
          </ac:grpSpMkLst>
        </pc:grpChg>
        <pc:picChg chg="mod">
          <ac:chgData name="Vaibhav Chopade" userId="S::vaibhav_chopade@persistent.com::10f6ae42-3dc6-42d5-a691-262a6958c56e" providerId="AD" clId="Web-{96B8D89C-EED3-4B7B-A432-CD70FE9031DC}" dt="2022-03-09T09:47:14.591" v="6" actId="1076"/>
          <ac:picMkLst>
            <pc:docMk/>
            <pc:sldMk cId="3805854279" sldId="307"/>
            <ac:picMk id="4" creationId="{0E14599B-C5A2-426B-B664-04CA06F752BC}"/>
          </ac:picMkLst>
        </pc:picChg>
        <pc:picChg chg="mod">
          <ac:chgData name="Vaibhav Chopade" userId="S::vaibhav_chopade@persistent.com::10f6ae42-3dc6-42d5-a691-262a6958c56e" providerId="AD" clId="Web-{96B8D89C-EED3-4B7B-A432-CD70FE9031DC}" dt="2022-03-09T09:47:33.045" v="12" actId="1076"/>
          <ac:picMkLst>
            <pc:docMk/>
            <pc:sldMk cId="3805854279" sldId="307"/>
            <ac:picMk id="9" creationId="{6EF78000-5B98-4C41-A222-B0BEDC8DB353}"/>
          </ac:picMkLst>
        </pc:picChg>
        <pc:picChg chg="mod">
          <ac:chgData name="Vaibhav Chopade" userId="S::vaibhav_chopade@persistent.com::10f6ae42-3dc6-42d5-a691-262a6958c56e" providerId="AD" clId="Web-{96B8D89C-EED3-4B7B-A432-CD70FE9031DC}" dt="2022-03-09T09:47:22.451" v="8" actId="1076"/>
          <ac:picMkLst>
            <pc:docMk/>
            <pc:sldMk cId="3805854279" sldId="307"/>
            <ac:picMk id="10" creationId="{0C4714B8-0858-4BD0-A144-06B9C6CAC704}"/>
          </ac:picMkLst>
        </pc:picChg>
        <pc:picChg chg="mod">
          <ac:chgData name="Vaibhav Chopade" userId="S::vaibhav_chopade@persistent.com::10f6ae42-3dc6-42d5-a691-262a6958c56e" providerId="AD" clId="Web-{96B8D89C-EED3-4B7B-A432-CD70FE9031DC}" dt="2022-03-09T09:47:25.107" v="9" actId="1076"/>
          <ac:picMkLst>
            <pc:docMk/>
            <pc:sldMk cId="3805854279" sldId="307"/>
            <ac:picMk id="11" creationId="{97C2ADE9-749D-4D54-9AFB-BB0D3562DE14}"/>
          </ac:picMkLst>
        </pc:picChg>
        <pc:picChg chg="mod">
          <ac:chgData name="Vaibhav Chopade" userId="S::vaibhav_chopade@persistent.com::10f6ae42-3dc6-42d5-a691-262a6958c56e" providerId="AD" clId="Web-{96B8D89C-EED3-4B7B-A432-CD70FE9031DC}" dt="2022-03-09T09:47:31.029" v="11" actId="1076"/>
          <ac:picMkLst>
            <pc:docMk/>
            <pc:sldMk cId="3805854279" sldId="307"/>
            <ac:picMk id="12" creationId="{0EF72BEA-3868-427D-86D2-EEBF6ED47199}"/>
          </ac:picMkLst>
        </pc:picChg>
        <pc:picChg chg="mod">
          <ac:chgData name="Vaibhav Chopade" userId="S::vaibhav_chopade@persistent.com::10f6ae42-3dc6-42d5-a691-262a6958c56e" providerId="AD" clId="Web-{96B8D89C-EED3-4B7B-A432-CD70FE9031DC}" dt="2022-03-09T09:47:17.701" v="7" actId="1076"/>
          <ac:picMkLst>
            <pc:docMk/>
            <pc:sldMk cId="3805854279" sldId="307"/>
            <ac:picMk id="23" creationId="{F3B51E6A-28AA-468F-A856-6515DBAA053B}"/>
          </ac:picMkLst>
        </pc:picChg>
      </pc:sldChg>
    </pc:docChg>
  </pc:docChgLst>
  <pc:docChgLst>
    <pc:chgData name="Vaibhav Chopade" userId="S::vaibhav_chopade@persistent.com::10f6ae42-3dc6-42d5-a691-262a6958c56e" providerId="AD" clId="Web-{6F9E71D4-CACD-44C1-B9FF-5B5E60749078}"/>
    <pc:docChg chg="delSld modSld sldOrd">
      <pc:chgData name="Vaibhav Chopade" userId="S::vaibhav_chopade@persistent.com::10f6ae42-3dc6-42d5-a691-262a6958c56e" providerId="AD" clId="Web-{6F9E71D4-CACD-44C1-B9FF-5B5E60749078}" dt="2022-03-09T09:18:47.384" v="32"/>
      <pc:docMkLst>
        <pc:docMk/>
      </pc:docMkLst>
      <pc:sldChg chg="addSp delSp modSp mod modClrScheme chgLayout">
        <pc:chgData name="Vaibhav Chopade" userId="S::vaibhav_chopade@persistent.com::10f6ae42-3dc6-42d5-a691-262a6958c56e" providerId="AD" clId="Web-{6F9E71D4-CACD-44C1-B9FF-5B5E60749078}" dt="2022-03-09T09:03:45.302" v="30"/>
        <pc:sldMkLst>
          <pc:docMk/>
          <pc:sldMk cId="1069530625" sldId="300"/>
        </pc:sldMkLst>
        <pc:spChg chg="del mod">
          <ac:chgData name="Vaibhav Chopade" userId="S::vaibhav_chopade@persistent.com::10f6ae42-3dc6-42d5-a691-262a6958c56e" providerId="AD" clId="Web-{6F9E71D4-CACD-44C1-B9FF-5B5E60749078}" dt="2022-03-09T09:02:42.738" v="21"/>
          <ac:spMkLst>
            <pc:docMk/>
            <pc:sldMk cId="1069530625" sldId="300"/>
            <ac:spMk id="2" creationId="{0EEBA94F-6FB6-47B2-A9FF-6CB2455E629A}"/>
          </ac:spMkLst>
        </pc:spChg>
        <pc:spChg chg="add mod ord">
          <ac:chgData name="Vaibhav Chopade" userId="S::vaibhav_chopade@persistent.com::10f6ae42-3dc6-42d5-a691-262a6958c56e" providerId="AD" clId="Web-{6F9E71D4-CACD-44C1-B9FF-5B5E60749078}" dt="2022-03-09T09:02:35.691" v="19" actId="20577"/>
          <ac:spMkLst>
            <pc:docMk/>
            <pc:sldMk cId="1069530625" sldId="300"/>
            <ac:spMk id="3" creationId="{93A59B7E-FDA1-49FE-9BCF-176DD1CDEFD3}"/>
          </ac:spMkLst>
        </pc:spChg>
        <pc:spChg chg="add del mod ord">
          <ac:chgData name="Vaibhav Chopade" userId="S::vaibhav_chopade@persistent.com::10f6ae42-3dc6-42d5-a691-262a6958c56e" providerId="AD" clId="Web-{6F9E71D4-CACD-44C1-B9FF-5B5E60749078}" dt="2022-03-09T09:03:32.692" v="29"/>
          <ac:spMkLst>
            <pc:docMk/>
            <pc:sldMk cId="1069530625" sldId="300"/>
            <ac:spMk id="4" creationId="{86A2B871-4894-4460-AE26-8CC8E58CA7FD}"/>
          </ac:spMkLst>
        </pc:spChg>
        <pc:spChg chg="add del mod ord">
          <ac:chgData name="Vaibhav Chopade" userId="S::vaibhav_chopade@persistent.com::10f6ae42-3dc6-42d5-a691-262a6958c56e" providerId="AD" clId="Web-{6F9E71D4-CACD-44C1-B9FF-5B5E60749078}" dt="2022-03-09T09:03:28.989" v="27"/>
          <ac:spMkLst>
            <pc:docMk/>
            <pc:sldMk cId="1069530625" sldId="300"/>
            <ac:spMk id="5" creationId="{E60E9EB5-17F0-4FB7-8042-269E2211D27C}"/>
          </ac:spMkLst>
        </pc:spChg>
        <pc:spChg chg="mod ord">
          <ac:chgData name="Vaibhav Chopade" userId="S::vaibhav_chopade@persistent.com::10f6ae42-3dc6-42d5-a691-262a6958c56e" providerId="AD" clId="Web-{6F9E71D4-CACD-44C1-B9FF-5B5E60749078}" dt="2022-03-09T09:02:20.347" v="7"/>
          <ac:spMkLst>
            <pc:docMk/>
            <pc:sldMk cId="1069530625" sldId="300"/>
            <ac:spMk id="262" creationId="{00000000-0000-0000-0000-000000000000}"/>
          </ac:spMkLst>
        </pc:spChg>
        <pc:picChg chg="add del mod ord">
          <ac:chgData name="Vaibhav Chopade" userId="S::vaibhav_chopade@persistent.com::10f6ae42-3dc6-42d5-a691-262a6958c56e" providerId="AD" clId="Web-{6F9E71D4-CACD-44C1-B9FF-5B5E60749078}" dt="2022-03-09T09:03:45.302" v="30"/>
          <ac:picMkLst>
            <pc:docMk/>
            <pc:sldMk cId="1069530625" sldId="300"/>
            <ac:picMk id="19" creationId="{132EC5DF-6BE0-492B-B6A8-48B88653F5E9}"/>
          </ac:picMkLst>
        </pc:picChg>
      </pc:sldChg>
      <pc:sldChg chg="modSp">
        <pc:chgData name="Vaibhav Chopade" userId="S::vaibhav_chopade@persistent.com::10f6ae42-3dc6-42d5-a691-262a6958c56e" providerId="AD" clId="Web-{6F9E71D4-CACD-44C1-B9FF-5B5E60749078}" dt="2022-03-09T09:01:58.768" v="6" actId="14100"/>
        <pc:sldMkLst>
          <pc:docMk/>
          <pc:sldMk cId="2231366453" sldId="305"/>
        </pc:sldMkLst>
        <pc:spChg chg="mod">
          <ac:chgData name="Vaibhav Chopade" userId="S::vaibhav_chopade@persistent.com::10f6ae42-3dc6-42d5-a691-262a6958c56e" providerId="AD" clId="Web-{6F9E71D4-CACD-44C1-B9FF-5B5E60749078}" dt="2022-03-09T09:01:58.768" v="6" actId="14100"/>
          <ac:spMkLst>
            <pc:docMk/>
            <pc:sldMk cId="2231366453" sldId="305"/>
            <ac:spMk id="4" creationId="{01D445A1-980C-4544-9395-0880024E1C93}"/>
          </ac:spMkLst>
        </pc:spChg>
      </pc:sldChg>
      <pc:sldChg chg="ord">
        <pc:chgData name="Vaibhav Chopade" userId="S::vaibhav_chopade@persistent.com::10f6ae42-3dc6-42d5-a691-262a6958c56e" providerId="AD" clId="Web-{6F9E71D4-CACD-44C1-B9FF-5B5E60749078}" dt="2022-03-09T09:18:47.384" v="32"/>
        <pc:sldMkLst>
          <pc:docMk/>
          <pc:sldMk cId="3805854279" sldId="307"/>
        </pc:sldMkLst>
      </pc:sldChg>
      <pc:sldChg chg="del">
        <pc:chgData name="Vaibhav Chopade" userId="S::vaibhav_chopade@persistent.com::10f6ae42-3dc6-42d5-a691-262a6958c56e" providerId="AD" clId="Web-{6F9E71D4-CACD-44C1-B9FF-5B5E60749078}" dt="2022-03-09T08:59:57.109" v="0"/>
        <pc:sldMkLst>
          <pc:docMk/>
          <pc:sldMk cId="3246932505" sldId="308"/>
        </pc:sldMkLst>
      </pc:sldChg>
    </pc:docChg>
  </pc:docChgLst>
  <pc:docChgLst>
    <pc:chgData name="Sunil Botre" userId="S::sunil_botre@persistent.com::3781aa78-d766-4c74-a5e7-8f777c0dfc95" providerId="AD" clId="Web-{05EA6CA5-E29A-4E10-8F15-455F82F1925E}"/>
    <pc:docChg chg="modSld">
      <pc:chgData name="Sunil Botre" userId="S::sunil_botre@persistent.com::3781aa78-d766-4c74-a5e7-8f777c0dfc95" providerId="AD" clId="Web-{05EA6CA5-E29A-4E10-8F15-455F82F1925E}" dt="2022-03-09T11:15:44.253" v="114" actId="14100"/>
      <pc:docMkLst>
        <pc:docMk/>
      </pc:docMkLst>
      <pc:sldChg chg="modSp">
        <pc:chgData name="Sunil Botre" userId="S::sunil_botre@persistent.com::3781aa78-d766-4c74-a5e7-8f777c0dfc95" providerId="AD" clId="Web-{05EA6CA5-E29A-4E10-8F15-455F82F1925E}" dt="2022-03-09T11:15:44.253" v="114" actId="14100"/>
        <pc:sldMkLst>
          <pc:docMk/>
          <pc:sldMk cId="0" sldId="285"/>
        </pc:sldMkLst>
        <pc:spChg chg="mod">
          <ac:chgData name="Sunil Botre" userId="S::sunil_botre@persistent.com::3781aa78-d766-4c74-a5e7-8f777c0dfc95" providerId="AD" clId="Web-{05EA6CA5-E29A-4E10-8F15-455F82F1925E}" dt="2022-03-09T11:15:44.253" v="114" actId="14100"/>
          <ac:spMkLst>
            <pc:docMk/>
            <pc:sldMk cId="0" sldId="285"/>
            <ac:spMk id="19" creationId="{8DE5C9E6-DEA3-4F4D-B6BB-CB3C09DF939C}"/>
          </ac:spMkLst>
        </pc:spChg>
        <pc:spChg chg="mod">
          <ac:chgData name="Sunil Botre" userId="S::sunil_botre@persistent.com::3781aa78-d766-4c74-a5e7-8f777c0dfc95" providerId="AD" clId="Web-{05EA6CA5-E29A-4E10-8F15-455F82F1925E}" dt="2022-03-09T11:09:44.054" v="41" actId="1076"/>
          <ac:spMkLst>
            <pc:docMk/>
            <pc:sldMk cId="0" sldId="285"/>
            <ac:spMk id="20" creationId="{AB62B350-9449-43DC-BACE-D48AFEC37226}"/>
          </ac:spMkLst>
        </pc:spChg>
        <pc:spChg chg="mod">
          <ac:chgData name="Sunil Botre" userId="S::sunil_botre@persistent.com::3781aa78-d766-4c74-a5e7-8f777c0dfc95" providerId="AD" clId="Web-{05EA6CA5-E29A-4E10-8F15-455F82F1925E}" dt="2022-03-09T11:15:05.986" v="105" actId="1076"/>
          <ac:spMkLst>
            <pc:docMk/>
            <pc:sldMk cId="0" sldId="285"/>
            <ac:spMk id="21" creationId="{A179C2DD-1254-40C5-BB2B-B4AAB640CE92}"/>
          </ac:spMkLst>
        </pc:spChg>
        <pc:spChg chg="mod">
          <ac:chgData name="Sunil Botre" userId="S::sunil_botre@persistent.com::3781aa78-d766-4c74-a5e7-8f777c0dfc95" providerId="AD" clId="Web-{05EA6CA5-E29A-4E10-8F15-455F82F1925E}" dt="2022-03-09T11:14:55.705" v="104" actId="14100"/>
          <ac:spMkLst>
            <pc:docMk/>
            <pc:sldMk cId="0" sldId="285"/>
            <ac:spMk id="650" creationId="{00000000-0000-0000-0000-000000000000}"/>
          </ac:spMkLst>
        </pc:spChg>
      </pc:sldChg>
    </pc:docChg>
  </pc:docChgLst>
  <pc:docChgLst>
    <pc:chgData name="Saurabh Shahare" userId="S::saurabh_shahare@persistent.com::78ef0dec-9d78-43a3-ae48-4b8ce2ea0968" providerId="AD" clId="Web-{32774227-3168-478B-8FF4-E70F05F0E990}"/>
    <pc:docChg chg="modSld">
      <pc:chgData name="Saurabh Shahare" userId="S::saurabh_shahare@persistent.com::78ef0dec-9d78-43a3-ae48-4b8ce2ea0968" providerId="AD" clId="Web-{32774227-3168-478B-8FF4-E70F05F0E990}" dt="2022-03-09T16:05:51.805" v="87" actId="1076"/>
      <pc:docMkLst>
        <pc:docMk/>
      </pc:docMkLst>
      <pc:sldChg chg="addSp modSp">
        <pc:chgData name="Saurabh Shahare" userId="S::saurabh_shahare@persistent.com::78ef0dec-9d78-43a3-ae48-4b8ce2ea0968" providerId="AD" clId="Web-{32774227-3168-478B-8FF4-E70F05F0E990}" dt="2022-03-09T16:05:51.805" v="87" actId="1076"/>
        <pc:sldMkLst>
          <pc:docMk/>
          <pc:sldMk cId="0" sldId="285"/>
        </pc:sldMkLst>
        <pc:spChg chg="mod">
          <ac:chgData name="Saurabh Shahare" userId="S::saurabh_shahare@persistent.com::78ef0dec-9d78-43a3-ae48-4b8ce2ea0968" providerId="AD" clId="Web-{32774227-3168-478B-8FF4-E70F05F0E990}" dt="2022-03-09T16:05:51.805" v="87" actId="1076"/>
          <ac:spMkLst>
            <pc:docMk/>
            <pc:sldMk cId="0" sldId="285"/>
            <ac:spMk id="4" creationId="{9645B31F-1E9E-40E3-9924-914A96D4B177}"/>
          </ac:spMkLst>
        </pc:spChg>
        <pc:spChg chg="add mod">
          <ac:chgData name="Saurabh Shahare" userId="S::saurabh_shahare@persistent.com::78ef0dec-9d78-43a3-ae48-4b8ce2ea0968" providerId="AD" clId="Web-{32774227-3168-478B-8FF4-E70F05F0E990}" dt="2022-03-09T16:05:48.055" v="86" actId="20577"/>
          <ac:spMkLst>
            <pc:docMk/>
            <pc:sldMk cId="0" sldId="285"/>
            <ac:spMk id="13" creationId="{C1574875-0C7F-4066-9EB7-4DF32D7D8BE2}"/>
          </ac:spMkLst>
        </pc:spChg>
      </pc:sldChg>
    </pc:docChg>
  </pc:docChgLst>
  <pc:docChgLst>
    <pc:chgData name="Saurabh Shahare" userId="S::saurabh_shahare@persistent.com::78ef0dec-9d78-43a3-ae48-4b8ce2ea0968" providerId="AD" clId="Web-{4CD41E6F-540A-4869-BBC9-B6072F1808A4}"/>
    <pc:docChg chg="modSld">
      <pc:chgData name="Saurabh Shahare" userId="S::saurabh_shahare@persistent.com::78ef0dec-9d78-43a3-ae48-4b8ce2ea0968" providerId="AD" clId="Web-{4CD41E6F-540A-4869-BBC9-B6072F1808A4}" dt="2022-03-09T10:11:45.170" v="11" actId="1076"/>
      <pc:docMkLst>
        <pc:docMk/>
      </pc:docMkLst>
      <pc:sldChg chg="modSp">
        <pc:chgData name="Saurabh Shahare" userId="S::saurabh_shahare@persistent.com::78ef0dec-9d78-43a3-ae48-4b8ce2ea0968" providerId="AD" clId="Web-{4CD41E6F-540A-4869-BBC9-B6072F1808A4}" dt="2022-03-09T10:11:45.170" v="11" actId="1076"/>
        <pc:sldMkLst>
          <pc:docMk/>
          <pc:sldMk cId="1069530625" sldId="300"/>
        </pc:sldMkLst>
        <pc:picChg chg="mod">
          <ac:chgData name="Saurabh Shahare" userId="S::saurabh_shahare@persistent.com::78ef0dec-9d78-43a3-ae48-4b8ce2ea0968" providerId="AD" clId="Web-{4CD41E6F-540A-4869-BBC9-B6072F1808A4}" dt="2022-03-09T10:11:45.170" v="11" actId="1076"/>
          <ac:picMkLst>
            <pc:docMk/>
            <pc:sldMk cId="1069530625" sldId="300"/>
            <ac:picMk id="19" creationId="{132EC5DF-6BE0-492B-B6A8-48B88653F5E9}"/>
          </ac:picMkLst>
        </pc:picChg>
      </pc:sldChg>
      <pc:sldChg chg="addSp delSp modSp">
        <pc:chgData name="Saurabh Shahare" userId="S::saurabh_shahare@persistent.com::78ef0dec-9d78-43a3-ae48-4b8ce2ea0968" providerId="AD" clId="Web-{4CD41E6F-540A-4869-BBC9-B6072F1808A4}" dt="2022-03-09T10:10:35.965" v="8" actId="1076"/>
        <pc:sldMkLst>
          <pc:docMk/>
          <pc:sldMk cId="3398842949" sldId="303"/>
        </pc:sldMkLst>
        <pc:spChg chg="add del mod">
          <ac:chgData name="Saurabh Shahare" userId="S::saurabh_shahare@persistent.com::78ef0dec-9d78-43a3-ae48-4b8ce2ea0968" providerId="AD" clId="Web-{4CD41E6F-540A-4869-BBC9-B6072F1808A4}" dt="2022-03-09T10:09:17.916" v="3" actId="1076"/>
          <ac:spMkLst>
            <pc:docMk/>
            <pc:sldMk cId="3398842949" sldId="303"/>
            <ac:spMk id="2" creationId="{52970CEE-F2D4-4E53-B282-A972BA5E9ED8}"/>
          </ac:spMkLst>
        </pc:spChg>
        <pc:spChg chg="add del mod">
          <ac:chgData name="Saurabh Shahare" userId="S::saurabh_shahare@persistent.com::78ef0dec-9d78-43a3-ae48-4b8ce2ea0968" providerId="AD" clId="Web-{4CD41E6F-540A-4869-BBC9-B6072F1808A4}" dt="2022-03-09T10:09:29.776" v="7" actId="1076"/>
          <ac:spMkLst>
            <pc:docMk/>
            <pc:sldMk cId="3398842949" sldId="303"/>
            <ac:spMk id="3" creationId="{BC1F3767-79B7-46F7-95CD-486DD549FB18}"/>
          </ac:spMkLst>
        </pc:spChg>
        <pc:picChg chg="mod">
          <ac:chgData name="Saurabh Shahare" userId="S::saurabh_shahare@persistent.com::78ef0dec-9d78-43a3-ae48-4b8ce2ea0968" providerId="AD" clId="Web-{4CD41E6F-540A-4869-BBC9-B6072F1808A4}" dt="2022-03-09T10:10:35.965" v="8" actId="1076"/>
          <ac:picMkLst>
            <pc:docMk/>
            <pc:sldMk cId="3398842949" sldId="303"/>
            <ac:picMk id="15" creationId="{FEDCFE73-629B-4E43-80DB-08FF2D86CD95}"/>
          </ac:picMkLst>
        </pc:picChg>
      </pc:sldChg>
    </pc:docChg>
  </pc:docChgLst>
  <pc:docChgLst>
    <pc:chgData name="Saurabh Shahare" userId="S::saurabh_shahare@persistent.com::78ef0dec-9d78-43a3-ae48-4b8ce2ea0968" providerId="AD" clId="Web-{50C9368B-B039-4C5F-998D-33484E81DBD4}"/>
    <pc:docChg chg="modSld">
      <pc:chgData name="Saurabh Shahare" userId="S::saurabh_shahare@persistent.com::78ef0dec-9d78-43a3-ae48-4b8ce2ea0968" providerId="AD" clId="Web-{50C9368B-B039-4C5F-998D-33484E81DBD4}" dt="2022-03-09T16:09:32.489" v="71" actId="20577"/>
      <pc:docMkLst>
        <pc:docMk/>
      </pc:docMkLst>
      <pc:sldChg chg="delSp modSp">
        <pc:chgData name="Saurabh Shahare" userId="S::saurabh_shahare@persistent.com::78ef0dec-9d78-43a3-ae48-4b8ce2ea0968" providerId="AD" clId="Web-{50C9368B-B039-4C5F-998D-33484E81DBD4}" dt="2022-03-09T16:09:32.489" v="71" actId="20577"/>
        <pc:sldMkLst>
          <pc:docMk/>
          <pc:sldMk cId="0" sldId="285"/>
        </pc:sldMkLst>
        <pc:spChg chg="del">
          <ac:chgData name="Saurabh Shahare" userId="S::saurabh_shahare@persistent.com::78ef0dec-9d78-43a3-ae48-4b8ce2ea0968" providerId="AD" clId="Web-{50C9368B-B039-4C5F-998D-33484E81DBD4}" dt="2022-03-09T16:08:06.236" v="0" actId="20577"/>
          <ac:spMkLst>
            <pc:docMk/>
            <pc:sldMk cId="0" sldId="285"/>
            <ac:spMk id="4" creationId="{9645B31F-1E9E-40E3-9924-914A96D4B177}"/>
          </ac:spMkLst>
        </pc:spChg>
        <pc:spChg chg="mod">
          <ac:chgData name="Saurabh Shahare" userId="S::saurabh_shahare@persistent.com::78ef0dec-9d78-43a3-ae48-4b8ce2ea0968" providerId="AD" clId="Web-{50C9368B-B039-4C5F-998D-33484E81DBD4}" dt="2022-03-09T16:09:13.176" v="69" actId="20577"/>
          <ac:spMkLst>
            <pc:docMk/>
            <pc:sldMk cId="0" sldId="285"/>
            <ac:spMk id="13" creationId="{C1574875-0C7F-4066-9EB7-4DF32D7D8BE2}"/>
          </ac:spMkLst>
        </pc:spChg>
        <pc:spChg chg="mod">
          <ac:chgData name="Saurabh Shahare" userId="S::saurabh_shahare@persistent.com::78ef0dec-9d78-43a3-ae48-4b8ce2ea0968" providerId="AD" clId="Web-{50C9368B-B039-4C5F-998D-33484E81DBD4}" dt="2022-03-09T16:09:32.489" v="71" actId="20577"/>
          <ac:spMkLst>
            <pc:docMk/>
            <pc:sldMk cId="0" sldId="285"/>
            <ac:spMk id="14" creationId="{4E5E1705-8F60-4291-BBFC-AD611C0923D1}"/>
          </ac:spMkLst>
        </pc:spChg>
      </pc:sldChg>
    </pc:docChg>
  </pc:docChgLst>
  <pc:docChgLst>
    <pc:chgData name="Saurabh Shahare" userId="S::saurabh_shahare@persistent.com::78ef0dec-9d78-43a3-ae48-4b8ce2ea0968" providerId="AD" clId="Web-{580E716A-645D-4671-9067-7BECD47DCCE2}"/>
    <pc:docChg chg="modSld">
      <pc:chgData name="Saurabh Shahare" userId="S::saurabh_shahare@persistent.com::78ef0dec-9d78-43a3-ae48-4b8ce2ea0968" providerId="AD" clId="Web-{580E716A-645D-4671-9067-7BECD47DCCE2}" dt="2022-03-09T08:32:46.961" v="161" actId="20577"/>
      <pc:docMkLst>
        <pc:docMk/>
      </pc:docMkLst>
      <pc:sldChg chg="modSp">
        <pc:chgData name="Saurabh Shahare" userId="S::saurabh_shahare@persistent.com::78ef0dec-9d78-43a3-ae48-4b8ce2ea0968" providerId="AD" clId="Web-{580E716A-645D-4671-9067-7BECD47DCCE2}" dt="2022-03-09T08:32:46.961" v="161" actId="20577"/>
        <pc:sldMkLst>
          <pc:docMk/>
          <pc:sldMk cId="2084129029" sldId="306"/>
        </pc:sldMkLst>
        <pc:spChg chg="mod">
          <ac:chgData name="Saurabh Shahare" userId="S::saurabh_shahare@persistent.com::78ef0dec-9d78-43a3-ae48-4b8ce2ea0968" providerId="AD" clId="Web-{580E716A-645D-4671-9067-7BECD47DCCE2}" dt="2022-03-09T08:32:46.961" v="161" actId="20577"/>
          <ac:spMkLst>
            <pc:docMk/>
            <pc:sldMk cId="2084129029" sldId="306"/>
            <ac:spMk id="17" creationId="{587C0C39-E262-4E8F-B189-21F398652429}"/>
          </ac:spMkLst>
        </pc:spChg>
      </pc:sldChg>
    </pc:docChg>
  </pc:docChgLst>
  <pc:docChgLst>
    <pc:chgData name="Vaibhav Chopade" userId="S::vaibhav_chopade@persistent.com::10f6ae42-3dc6-42d5-a691-262a6958c56e" providerId="AD" clId="Web-{DC104B55-802D-4931-BD5E-30CFC2F39501}"/>
    <pc:docChg chg="addSld modSld">
      <pc:chgData name="Vaibhav Chopade" userId="S::vaibhav_chopade@persistent.com::10f6ae42-3dc6-42d5-a691-262a6958c56e" providerId="AD" clId="Web-{DC104B55-802D-4931-BD5E-30CFC2F39501}" dt="2022-03-09T08:58:38.084" v="136" actId="1076"/>
      <pc:docMkLst>
        <pc:docMk/>
      </pc:docMkLst>
      <pc:sldChg chg="modSp">
        <pc:chgData name="Vaibhav Chopade" userId="S::vaibhav_chopade@persistent.com::10f6ae42-3dc6-42d5-a691-262a6958c56e" providerId="AD" clId="Web-{DC104B55-802D-4931-BD5E-30CFC2F39501}" dt="2022-03-09T08:36:28.885" v="28" actId="20577"/>
        <pc:sldMkLst>
          <pc:docMk/>
          <pc:sldMk cId="0" sldId="256"/>
        </pc:sldMkLst>
        <pc:spChg chg="mod">
          <ac:chgData name="Vaibhav Chopade" userId="S::vaibhav_chopade@persistent.com::10f6ae42-3dc6-42d5-a691-262a6958c56e" providerId="AD" clId="Web-{DC104B55-802D-4931-BD5E-30CFC2F39501}" dt="2022-03-09T08:36:28.885" v="28" actId="20577"/>
          <ac:spMkLst>
            <pc:docMk/>
            <pc:sldMk cId="0" sldId="256"/>
            <ac:spMk id="2" creationId="{D2391CFB-F490-4303-B7E6-29580B4027E7}"/>
          </ac:spMkLst>
        </pc:spChg>
      </pc:sldChg>
      <pc:sldChg chg="modSp">
        <pc:chgData name="Vaibhav Chopade" userId="S::vaibhav_chopade@persistent.com::10f6ae42-3dc6-42d5-a691-262a6958c56e" providerId="AD" clId="Web-{DC104B55-802D-4931-BD5E-30CFC2F39501}" dt="2022-03-09T08:38:39.202" v="32" actId="20577"/>
        <pc:sldMkLst>
          <pc:docMk/>
          <pc:sldMk cId="0" sldId="257"/>
        </pc:sldMkLst>
        <pc:spChg chg="mod">
          <ac:chgData name="Vaibhav Chopade" userId="S::vaibhav_chopade@persistent.com::10f6ae42-3dc6-42d5-a691-262a6958c56e" providerId="AD" clId="Web-{DC104B55-802D-4931-BD5E-30CFC2F39501}" dt="2022-03-09T08:38:39.202" v="32" actId="20577"/>
          <ac:spMkLst>
            <pc:docMk/>
            <pc:sldMk cId="0" sldId="257"/>
            <ac:spMk id="47" creationId="{3462883C-92C7-459C-BE96-FFF0637F1757}"/>
          </ac:spMkLst>
        </pc:spChg>
      </pc:sldChg>
      <pc:sldChg chg="delSp modSp">
        <pc:chgData name="Vaibhav Chopade" userId="S::vaibhav_chopade@persistent.com::10f6ae42-3dc6-42d5-a691-262a6958c56e" providerId="AD" clId="Web-{DC104B55-802D-4931-BD5E-30CFC2F39501}" dt="2022-03-09T08:44:00.821" v="78" actId="20577"/>
        <pc:sldMkLst>
          <pc:docMk/>
          <pc:sldMk cId="314480220" sldId="295"/>
        </pc:sldMkLst>
        <pc:spChg chg="mod">
          <ac:chgData name="Vaibhav Chopade" userId="S::vaibhav_chopade@persistent.com::10f6ae42-3dc6-42d5-a691-262a6958c56e" providerId="AD" clId="Web-{DC104B55-802D-4931-BD5E-30CFC2F39501}" dt="2022-03-09T08:44:00.821" v="78" actId="20577"/>
          <ac:spMkLst>
            <pc:docMk/>
            <pc:sldMk cId="314480220" sldId="295"/>
            <ac:spMk id="47" creationId="{3462883C-92C7-459C-BE96-FFF0637F1757}"/>
          </ac:spMkLst>
        </pc:spChg>
        <pc:picChg chg="del">
          <ac:chgData name="Vaibhav Chopade" userId="S::vaibhav_chopade@persistent.com::10f6ae42-3dc6-42d5-a691-262a6958c56e" providerId="AD" clId="Web-{DC104B55-802D-4931-BD5E-30CFC2F39501}" dt="2022-03-09T08:29:52.950" v="0" actId="20577"/>
          <ac:picMkLst>
            <pc:docMk/>
            <pc:sldMk cId="314480220" sldId="295"/>
            <ac:picMk id="2" creationId="{334511D8-C8D7-4276-A6B7-76A77A186E70}"/>
          </ac:picMkLst>
        </pc:picChg>
      </pc:sldChg>
      <pc:sldChg chg="addSp delSp modSp">
        <pc:chgData name="Vaibhav Chopade" userId="S::vaibhav_chopade@persistent.com::10f6ae42-3dc6-42d5-a691-262a6958c56e" providerId="AD" clId="Web-{DC104B55-802D-4931-BD5E-30CFC2F39501}" dt="2022-03-09T08:48:17.142" v="93" actId="1076"/>
        <pc:sldMkLst>
          <pc:docMk/>
          <pc:sldMk cId="920423826" sldId="298"/>
        </pc:sldMkLst>
        <pc:spChg chg="mod">
          <ac:chgData name="Vaibhav Chopade" userId="S::vaibhav_chopade@persistent.com::10f6ae42-3dc6-42d5-a691-262a6958c56e" providerId="AD" clId="Web-{DC104B55-802D-4931-BD5E-30CFC2F39501}" dt="2022-03-09T08:47:40.484" v="85" actId="1076"/>
          <ac:spMkLst>
            <pc:docMk/>
            <pc:sldMk cId="920423826" sldId="298"/>
            <ac:spMk id="43" creationId="{BA04B59B-B47A-4F8D-9D87-372D242E6233}"/>
          </ac:spMkLst>
        </pc:spChg>
        <pc:spChg chg="add del mod">
          <ac:chgData name="Vaibhav Chopade" userId="S::vaibhav_chopade@persistent.com::10f6ae42-3dc6-42d5-a691-262a6958c56e" providerId="AD" clId="Web-{DC104B55-802D-4931-BD5E-30CFC2F39501}" dt="2022-03-09T08:48:17.142" v="93" actId="1076"/>
          <ac:spMkLst>
            <pc:docMk/>
            <pc:sldMk cId="920423826" sldId="298"/>
            <ac:spMk id="45" creationId="{47D0A85A-9A36-4D6D-9BEF-6903EE1C0E36}"/>
          </ac:spMkLst>
        </pc:spChg>
        <pc:spChg chg="mod">
          <ac:chgData name="Vaibhav Chopade" userId="S::vaibhav_chopade@persistent.com::10f6ae42-3dc6-42d5-a691-262a6958c56e" providerId="AD" clId="Web-{DC104B55-802D-4931-BD5E-30CFC2F39501}" dt="2022-03-09T08:44:20.197" v="84" actId="20577"/>
          <ac:spMkLst>
            <pc:docMk/>
            <pc:sldMk cId="920423826" sldId="298"/>
            <ac:spMk id="54" creationId="{C1723C24-A2B5-4473-A529-364578D626F5}"/>
          </ac:spMkLst>
        </pc:spChg>
      </pc:sldChg>
      <pc:sldChg chg="addSp delSp modSp">
        <pc:chgData name="Vaibhav Chopade" userId="S::vaibhav_chopade@persistent.com::10f6ae42-3dc6-42d5-a691-262a6958c56e" providerId="AD" clId="Web-{DC104B55-802D-4931-BD5E-30CFC2F39501}" dt="2022-03-09T08:54:52.733" v="129" actId="1076"/>
        <pc:sldMkLst>
          <pc:docMk/>
          <pc:sldMk cId="1069530625" sldId="300"/>
        </pc:sldMkLst>
        <pc:spChg chg="mod">
          <ac:chgData name="Vaibhav Chopade" userId="S::vaibhav_chopade@persistent.com::10f6ae42-3dc6-42d5-a691-262a6958c56e" providerId="AD" clId="Web-{DC104B55-802D-4931-BD5E-30CFC2F39501}" dt="2022-03-09T08:50:43.865" v="113" actId="1076"/>
          <ac:spMkLst>
            <pc:docMk/>
            <pc:sldMk cId="1069530625" sldId="300"/>
            <ac:spMk id="2" creationId="{0EEBA94F-6FB6-47B2-A9FF-6CB2455E629A}"/>
          </ac:spMkLst>
        </pc:spChg>
        <pc:spChg chg="add del mod">
          <ac:chgData name="Vaibhav Chopade" userId="S::vaibhav_chopade@persistent.com::10f6ae42-3dc6-42d5-a691-262a6958c56e" providerId="AD" clId="Web-{DC104B55-802D-4931-BD5E-30CFC2F39501}" dt="2022-03-09T08:51:06.616" v="121" actId="1076"/>
          <ac:spMkLst>
            <pc:docMk/>
            <pc:sldMk cId="1069530625" sldId="300"/>
            <ac:spMk id="20" creationId="{13BC1B96-4577-4774-9AD3-A4C285114011}"/>
          </ac:spMkLst>
        </pc:spChg>
        <pc:spChg chg="del mod">
          <ac:chgData name="Vaibhav Chopade" userId="S::vaibhav_chopade@persistent.com::10f6ae42-3dc6-42d5-a691-262a6958c56e" providerId="AD" clId="Web-{DC104B55-802D-4931-BD5E-30CFC2F39501}" dt="2022-03-09T08:48:57.393" v="96" actId="1076"/>
          <ac:spMkLst>
            <pc:docMk/>
            <pc:sldMk cId="1069530625" sldId="300"/>
            <ac:spMk id="28" creationId="{2E39AC6F-15B3-46F3-AD82-B11AC6A72130}"/>
          </ac:spMkLst>
        </pc:spChg>
        <pc:picChg chg="del">
          <ac:chgData name="Vaibhav Chopade" userId="S::vaibhav_chopade@persistent.com::10f6ae42-3dc6-42d5-a691-262a6958c56e" providerId="AD" clId="Web-{DC104B55-802D-4931-BD5E-30CFC2F39501}" dt="2022-03-09T08:49:07.831" v="99" actId="1076"/>
          <ac:picMkLst>
            <pc:docMk/>
            <pc:sldMk cId="1069530625" sldId="300"/>
            <ac:picMk id="17" creationId="{2D40D414-2851-43A9-8348-3F801DCF7DEB}"/>
          </ac:picMkLst>
        </pc:picChg>
        <pc:picChg chg="del">
          <ac:chgData name="Vaibhav Chopade" userId="S::vaibhav_chopade@persistent.com::10f6ae42-3dc6-42d5-a691-262a6958c56e" providerId="AD" clId="Web-{DC104B55-802D-4931-BD5E-30CFC2F39501}" dt="2022-03-09T08:49:33.144" v="106" actId="1076"/>
          <ac:picMkLst>
            <pc:docMk/>
            <pc:sldMk cId="1069530625" sldId="300"/>
            <ac:picMk id="18" creationId="{70C04CB9-4CB8-46BF-8E1F-B91C1BE59082}"/>
          </ac:picMkLst>
        </pc:picChg>
        <pc:picChg chg="mod">
          <ac:chgData name="Vaibhav Chopade" userId="S::vaibhav_chopade@persistent.com::10f6ae42-3dc6-42d5-a691-262a6958c56e" providerId="AD" clId="Web-{DC104B55-802D-4931-BD5E-30CFC2F39501}" dt="2022-03-09T08:54:52.733" v="129" actId="1076"/>
          <ac:picMkLst>
            <pc:docMk/>
            <pc:sldMk cId="1069530625" sldId="300"/>
            <ac:picMk id="19" creationId="{132EC5DF-6BE0-492B-B6A8-48B88653F5E9}"/>
          </ac:picMkLst>
        </pc:picChg>
        <pc:picChg chg="del">
          <ac:chgData name="Vaibhav Chopade" userId="S::vaibhav_chopade@persistent.com::10f6ae42-3dc6-42d5-a691-262a6958c56e" providerId="AD" clId="Web-{DC104B55-802D-4931-BD5E-30CFC2F39501}" dt="2022-03-09T08:50:23.615" v="109" actId="1076"/>
          <ac:picMkLst>
            <pc:docMk/>
            <pc:sldMk cId="1069530625" sldId="300"/>
            <ac:picMk id="21" creationId="{206BB8FA-EDC1-4ACF-B10F-82E1AE970A21}"/>
          </ac:picMkLst>
        </pc:picChg>
        <pc:picChg chg="del">
          <ac:chgData name="Vaibhav Chopade" userId="S::vaibhav_chopade@persistent.com::10f6ae42-3dc6-42d5-a691-262a6958c56e" providerId="AD" clId="Web-{DC104B55-802D-4931-BD5E-30CFC2F39501}" dt="2022-03-09T08:49:18.003" v="103" actId="1076"/>
          <ac:picMkLst>
            <pc:docMk/>
            <pc:sldMk cId="1069530625" sldId="300"/>
            <ac:picMk id="25" creationId="{48B3F40E-BB72-41B8-81A6-0E82C36A7FBC}"/>
          </ac:picMkLst>
        </pc:picChg>
      </pc:sldChg>
      <pc:sldChg chg="addSp modSp new">
        <pc:chgData name="Vaibhav Chopade" userId="S::vaibhav_chopade@persistent.com::10f6ae42-3dc6-42d5-a691-262a6958c56e" providerId="AD" clId="Web-{DC104B55-802D-4931-BD5E-30CFC2F39501}" dt="2022-03-09T08:49:42.629" v="108" actId="1076"/>
        <pc:sldMkLst>
          <pc:docMk/>
          <pc:sldMk cId="3805854279" sldId="307"/>
        </pc:sldMkLst>
        <pc:spChg chg="add mod">
          <ac:chgData name="Vaibhav Chopade" userId="S::vaibhav_chopade@persistent.com::10f6ae42-3dc6-42d5-a691-262a6958c56e" providerId="AD" clId="Web-{DC104B55-802D-4931-BD5E-30CFC2F39501}" dt="2022-03-09T08:49:04.315" v="98" actId="1076"/>
          <ac:spMkLst>
            <pc:docMk/>
            <pc:sldMk cId="3805854279" sldId="307"/>
            <ac:spMk id="3" creationId="{05790E8A-B522-4AA4-B235-2022083E92F8}"/>
          </ac:spMkLst>
        </pc:spChg>
        <pc:picChg chg="add mod">
          <ac:chgData name="Vaibhav Chopade" userId="S::vaibhav_chopade@persistent.com::10f6ae42-3dc6-42d5-a691-262a6958c56e" providerId="AD" clId="Web-{DC104B55-802D-4931-BD5E-30CFC2F39501}" dt="2022-03-09T08:49:14.722" v="102" actId="14100"/>
          <ac:picMkLst>
            <pc:docMk/>
            <pc:sldMk cId="3805854279" sldId="307"/>
            <ac:picMk id="4" creationId="{0E14599B-C5A2-426B-B664-04CA06F752BC}"/>
          </ac:picMkLst>
        </pc:picChg>
        <pc:picChg chg="add mod">
          <ac:chgData name="Vaibhav Chopade" userId="S::vaibhav_chopade@persistent.com::10f6ae42-3dc6-42d5-a691-262a6958c56e" providerId="AD" clId="Web-{DC104B55-802D-4931-BD5E-30CFC2F39501}" dt="2022-03-09T08:49:29.472" v="105" actId="1076"/>
          <ac:picMkLst>
            <pc:docMk/>
            <pc:sldMk cId="3805854279" sldId="307"/>
            <ac:picMk id="5" creationId="{6F54C33D-12AC-4344-BB8A-8731023C7FEC}"/>
          </ac:picMkLst>
        </pc:picChg>
        <pc:picChg chg="add mod">
          <ac:chgData name="Vaibhav Chopade" userId="S::vaibhav_chopade@persistent.com::10f6ae42-3dc6-42d5-a691-262a6958c56e" providerId="AD" clId="Web-{DC104B55-802D-4931-BD5E-30CFC2F39501}" dt="2022-03-09T08:49:42.629" v="108" actId="1076"/>
          <ac:picMkLst>
            <pc:docMk/>
            <pc:sldMk cId="3805854279" sldId="307"/>
            <ac:picMk id="6" creationId="{26D7DC5D-1B19-4B26-BBF4-7C4B8F21C004}"/>
          </ac:picMkLst>
        </pc:picChg>
      </pc:sldChg>
      <pc:sldChg chg="addSp modSp new">
        <pc:chgData name="Vaibhav Chopade" userId="S::vaibhav_chopade@persistent.com::10f6ae42-3dc6-42d5-a691-262a6958c56e" providerId="AD" clId="Web-{DC104B55-802D-4931-BD5E-30CFC2F39501}" dt="2022-03-09T08:58:38.084" v="136" actId="1076"/>
        <pc:sldMkLst>
          <pc:docMk/>
          <pc:sldMk cId="3246932505" sldId="308"/>
        </pc:sldMkLst>
        <pc:spChg chg="add mod">
          <ac:chgData name="Vaibhav Chopade" userId="S::vaibhav_chopade@persistent.com::10f6ae42-3dc6-42d5-a691-262a6958c56e" providerId="AD" clId="Web-{DC104B55-802D-4931-BD5E-30CFC2F39501}" dt="2022-03-09T08:58:30.693" v="133" actId="1076"/>
          <ac:spMkLst>
            <pc:docMk/>
            <pc:sldMk cId="3246932505" sldId="308"/>
            <ac:spMk id="4" creationId="{8143EE0D-1F53-4DCC-A383-095DC99F250B}"/>
          </ac:spMkLst>
        </pc:spChg>
        <pc:picChg chg="add mod">
          <ac:chgData name="Vaibhav Chopade" userId="S::vaibhav_chopade@persistent.com::10f6ae42-3dc6-42d5-a691-262a6958c56e" providerId="AD" clId="Web-{DC104B55-802D-4931-BD5E-30CFC2F39501}" dt="2022-03-09T08:58:38.084" v="136" actId="1076"/>
          <ac:picMkLst>
            <pc:docMk/>
            <pc:sldMk cId="3246932505" sldId="308"/>
            <ac:picMk id="3" creationId="{FF49BFD7-D11A-4B9F-8927-667810CD6536}"/>
          </ac:picMkLst>
        </pc:picChg>
      </pc:sldChg>
    </pc:docChg>
  </pc:docChgLst>
  <pc:docChgLst>
    <pc:chgData name="Vaibhav Chopade" userId="S::vaibhav_chopade@persistent.com::10f6ae42-3dc6-42d5-a691-262a6958c56e" providerId="AD" clId="Web-{EE9C1254-C847-4785-92B2-80142C09C7E5}"/>
    <pc:docChg chg="delSld modSld">
      <pc:chgData name="Vaibhav Chopade" userId="S::vaibhav_chopade@persistent.com::10f6ae42-3dc6-42d5-a691-262a6958c56e" providerId="AD" clId="Web-{EE9C1254-C847-4785-92B2-80142C09C7E5}" dt="2022-03-09T06:46:57.873" v="17" actId="20577"/>
      <pc:docMkLst>
        <pc:docMk/>
      </pc:docMkLst>
      <pc:sldChg chg="modSp">
        <pc:chgData name="Vaibhav Chopade" userId="S::vaibhav_chopade@persistent.com::10f6ae42-3dc6-42d5-a691-262a6958c56e" providerId="AD" clId="Web-{EE9C1254-C847-4785-92B2-80142C09C7E5}" dt="2022-03-09T06:35:31.218" v="6" actId="20577"/>
        <pc:sldMkLst>
          <pc:docMk/>
          <pc:sldMk cId="0" sldId="285"/>
        </pc:sldMkLst>
        <pc:spChg chg="mod">
          <ac:chgData name="Vaibhav Chopade" userId="S::vaibhav_chopade@persistent.com::10f6ae42-3dc6-42d5-a691-262a6958c56e" providerId="AD" clId="Web-{EE9C1254-C847-4785-92B2-80142C09C7E5}" dt="2022-03-09T06:35:06.717" v="3" actId="20577"/>
          <ac:spMkLst>
            <pc:docMk/>
            <pc:sldMk cId="0" sldId="285"/>
            <ac:spMk id="20" creationId="{AB62B350-9449-43DC-BACE-D48AFEC37226}"/>
          </ac:spMkLst>
        </pc:spChg>
        <pc:spChg chg="mod">
          <ac:chgData name="Vaibhav Chopade" userId="S::vaibhav_chopade@persistent.com::10f6ae42-3dc6-42d5-a691-262a6958c56e" providerId="AD" clId="Web-{EE9C1254-C847-4785-92B2-80142C09C7E5}" dt="2022-03-09T06:35:31.218" v="6" actId="20577"/>
          <ac:spMkLst>
            <pc:docMk/>
            <pc:sldMk cId="0" sldId="285"/>
            <ac:spMk id="21" creationId="{A179C2DD-1254-40C5-BB2B-B4AAB640CE92}"/>
          </ac:spMkLst>
        </pc:spChg>
      </pc:sldChg>
      <pc:sldChg chg="modSp">
        <pc:chgData name="Vaibhav Chopade" userId="S::vaibhav_chopade@persistent.com::10f6ae42-3dc6-42d5-a691-262a6958c56e" providerId="AD" clId="Web-{EE9C1254-C847-4785-92B2-80142C09C7E5}" dt="2022-03-09T06:46:57.873" v="17" actId="20577"/>
        <pc:sldMkLst>
          <pc:docMk/>
          <pc:sldMk cId="1069530625" sldId="300"/>
        </pc:sldMkLst>
        <pc:spChg chg="mod">
          <ac:chgData name="Vaibhav Chopade" userId="S::vaibhav_chopade@persistent.com::10f6ae42-3dc6-42d5-a691-262a6958c56e" providerId="AD" clId="Web-{EE9C1254-C847-4785-92B2-80142C09C7E5}" dt="2022-03-09T06:46:57.873" v="17" actId="20577"/>
          <ac:spMkLst>
            <pc:docMk/>
            <pc:sldMk cId="1069530625" sldId="300"/>
            <ac:spMk id="5" creationId="{AE172FEC-F084-4FF1-BF15-C7544068478F}"/>
          </ac:spMkLst>
        </pc:spChg>
        <pc:grpChg chg="mod">
          <ac:chgData name="Vaibhav Chopade" userId="S::vaibhav_chopade@persistent.com::10f6ae42-3dc6-42d5-a691-262a6958c56e" providerId="AD" clId="Web-{EE9C1254-C847-4785-92B2-80142C09C7E5}" dt="2022-03-09T06:33:43.731" v="1" actId="1076"/>
          <ac:grpSpMkLst>
            <pc:docMk/>
            <pc:sldMk cId="1069530625" sldId="300"/>
            <ac:grpSpMk id="7" creationId="{CF9910B3-D9BF-4CAE-A6E9-9E46CE443684}"/>
          </ac:grpSpMkLst>
        </pc:grpChg>
      </pc:sldChg>
      <pc:sldChg chg="del">
        <pc:chgData name="Vaibhav Chopade" userId="S::vaibhav_chopade@persistent.com::10f6ae42-3dc6-42d5-a691-262a6958c56e" providerId="AD" clId="Web-{EE9C1254-C847-4785-92B2-80142C09C7E5}" dt="2022-03-09T06:33:30.606" v="0" actId="20577"/>
        <pc:sldMkLst>
          <pc:docMk/>
          <pc:sldMk cId="2952332661" sldId="304"/>
        </pc:sldMkLst>
      </pc:sldChg>
    </pc:docChg>
  </pc:docChgLst>
  <pc:docChgLst>
    <pc:chgData name="Saurabh Shahare" userId="S::saurabh_shahare@persistent.com::78ef0dec-9d78-43a3-ae48-4b8ce2ea0968" providerId="AD" clId="Web-{08330BDC-0C30-4608-A055-92C500A6C097}"/>
    <pc:docChg chg="modSld">
      <pc:chgData name="Saurabh Shahare" userId="S::saurabh_shahare@persistent.com::78ef0dec-9d78-43a3-ae48-4b8ce2ea0968" providerId="AD" clId="Web-{08330BDC-0C30-4608-A055-92C500A6C097}" dt="2022-03-09T11:19:26.806" v="17"/>
      <pc:docMkLst>
        <pc:docMk/>
      </pc:docMkLst>
      <pc:sldChg chg="addSp">
        <pc:chgData name="Saurabh Shahare" userId="S::saurabh_shahare@persistent.com::78ef0dec-9d78-43a3-ae48-4b8ce2ea0968" providerId="AD" clId="Web-{08330BDC-0C30-4608-A055-92C500A6C097}" dt="2022-03-09T11:19:17.149" v="15"/>
        <pc:sldMkLst>
          <pc:docMk/>
          <pc:sldMk cId="1069530625" sldId="300"/>
        </pc:sldMkLst>
        <pc:grpChg chg="add">
          <ac:chgData name="Saurabh Shahare" userId="S::saurabh_shahare@persistent.com::78ef0dec-9d78-43a3-ae48-4b8ce2ea0968" providerId="AD" clId="Web-{08330BDC-0C30-4608-A055-92C500A6C097}" dt="2022-03-09T11:19:17.149" v="15"/>
          <ac:grpSpMkLst>
            <pc:docMk/>
            <pc:sldMk cId="1069530625" sldId="300"/>
            <ac:grpSpMk id="2" creationId="{8DAAB73A-A901-40AB-8745-373AEAD3DC69}"/>
          </ac:grpSpMkLst>
        </pc:grpChg>
      </pc:sldChg>
      <pc:sldChg chg="addSp delSp modSp mod modClrScheme chgLayout">
        <pc:chgData name="Saurabh Shahare" userId="S::saurabh_shahare@persistent.com::78ef0dec-9d78-43a3-ae48-4b8ce2ea0968" providerId="AD" clId="Web-{08330BDC-0C30-4608-A055-92C500A6C097}" dt="2022-03-09T11:19:26.806" v="17"/>
        <pc:sldMkLst>
          <pc:docMk/>
          <pc:sldMk cId="2231366453" sldId="305"/>
        </pc:sldMkLst>
        <pc:spChg chg="mod ord">
          <ac:chgData name="Saurabh Shahare" userId="S::saurabh_shahare@persistent.com::78ef0dec-9d78-43a3-ae48-4b8ce2ea0968" providerId="AD" clId="Web-{08330BDC-0C30-4608-A055-92C500A6C097}" dt="2022-03-09T11:16:18.988" v="2"/>
          <ac:spMkLst>
            <pc:docMk/>
            <pc:sldMk cId="2231366453" sldId="305"/>
            <ac:spMk id="2" creationId="{61B3C9EA-6663-472D-A0A2-4F425793C7CB}"/>
          </ac:spMkLst>
        </pc:spChg>
        <pc:spChg chg="del mod">
          <ac:chgData name="Saurabh Shahare" userId="S::saurabh_shahare@persistent.com::78ef0dec-9d78-43a3-ae48-4b8ce2ea0968" providerId="AD" clId="Web-{08330BDC-0C30-4608-A055-92C500A6C097}" dt="2022-03-09T11:17:32.787" v="6"/>
          <ac:spMkLst>
            <pc:docMk/>
            <pc:sldMk cId="2231366453" sldId="305"/>
            <ac:spMk id="4" creationId="{01D445A1-980C-4544-9395-0880024E1C93}"/>
          </ac:spMkLst>
        </pc:spChg>
        <pc:spChg chg="add del">
          <ac:chgData name="Saurabh Shahare" userId="S::saurabh_shahare@persistent.com::78ef0dec-9d78-43a3-ae48-4b8ce2ea0968" providerId="AD" clId="Web-{08330BDC-0C30-4608-A055-92C500A6C097}" dt="2022-03-09T11:17:50.225" v="13"/>
          <ac:spMkLst>
            <pc:docMk/>
            <pc:sldMk cId="2231366453" sldId="305"/>
            <ac:spMk id="5" creationId="{E960F47E-FC2E-4FB2-91BE-7F0D459547C3}"/>
          </ac:spMkLst>
        </pc:spChg>
        <pc:spChg chg="add del">
          <ac:chgData name="Saurabh Shahare" userId="S::saurabh_shahare@persistent.com::78ef0dec-9d78-43a3-ae48-4b8ce2ea0968" providerId="AD" clId="Web-{08330BDC-0C30-4608-A055-92C500A6C097}" dt="2022-03-09T11:17:48.193" v="12"/>
          <ac:spMkLst>
            <pc:docMk/>
            <pc:sldMk cId="2231366453" sldId="305"/>
            <ac:spMk id="6" creationId="{D84974E7-A446-4CA7-BA07-01D47BA29F85}"/>
          </ac:spMkLst>
        </pc:spChg>
        <pc:spChg chg="add mod ord">
          <ac:chgData name="Saurabh Shahare" userId="S::saurabh_shahare@persistent.com::78ef0dec-9d78-43a3-ae48-4b8ce2ea0968" providerId="AD" clId="Web-{08330BDC-0C30-4608-A055-92C500A6C097}" dt="2022-03-09T11:17:36.834" v="10" actId="20577"/>
          <ac:spMkLst>
            <pc:docMk/>
            <pc:sldMk cId="2231366453" sldId="305"/>
            <ac:spMk id="7" creationId="{3E0E00D0-1830-4079-80AA-5728B455F42D}"/>
          </ac:spMkLst>
        </pc:spChg>
        <pc:spChg chg="add del mod ord">
          <ac:chgData name="Saurabh Shahare" userId="S::saurabh_shahare@persistent.com::78ef0dec-9d78-43a3-ae48-4b8ce2ea0968" providerId="AD" clId="Web-{08330BDC-0C30-4608-A055-92C500A6C097}" dt="2022-03-09T11:16:27.597" v="3"/>
          <ac:spMkLst>
            <pc:docMk/>
            <pc:sldMk cId="2231366453" sldId="305"/>
            <ac:spMk id="8" creationId="{C567F232-F64A-4CCA-831D-0EAA86A56527}"/>
          </ac:spMkLst>
        </pc:spChg>
        <pc:grpChg chg="add">
          <ac:chgData name="Saurabh Shahare" userId="S::saurabh_shahare@persistent.com::78ef0dec-9d78-43a3-ae48-4b8ce2ea0968" providerId="AD" clId="Web-{08330BDC-0C30-4608-A055-92C500A6C097}" dt="2022-03-09T11:19:26.806" v="17"/>
          <ac:grpSpMkLst>
            <pc:docMk/>
            <pc:sldMk cId="2231366453" sldId="305"/>
            <ac:grpSpMk id="21" creationId="{DC9BC62D-F2A4-4784-BC0B-7C4CAA3A44D9}"/>
          </ac:grpSpMkLst>
        </pc:grpChg>
        <pc:picChg chg="mod">
          <ac:chgData name="Saurabh Shahare" userId="S::saurabh_shahare@persistent.com::78ef0dec-9d78-43a3-ae48-4b8ce2ea0968" providerId="AD" clId="Web-{08330BDC-0C30-4608-A055-92C500A6C097}" dt="2022-03-09T11:17:52.694" v="14" actId="1076"/>
          <ac:picMkLst>
            <pc:docMk/>
            <pc:sldMk cId="2231366453" sldId="305"/>
            <ac:picMk id="3" creationId="{AC90197D-875E-4334-B414-B3A2A9509101}"/>
          </ac:picMkLst>
        </pc:picChg>
      </pc:sldChg>
      <pc:sldChg chg="addSp">
        <pc:chgData name="Saurabh Shahare" userId="S::saurabh_shahare@persistent.com::78ef0dec-9d78-43a3-ae48-4b8ce2ea0968" providerId="AD" clId="Web-{08330BDC-0C30-4608-A055-92C500A6C097}" dt="2022-03-09T11:19:23.181" v="16"/>
        <pc:sldMkLst>
          <pc:docMk/>
          <pc:sldMk cId="3805854279" sldId="307"/>
        </pc:sldMkLst>
        <pc:grpChg chg="add">
          <ac:chgData name="Saurabh Shahare" userId="S::saurabh_shahare@persistent.com::78ef0dec-9d78-43a3-ae48-4b8ce2ea0968" providerId="AD" clId="Web-{08330BDC-0C30-4608-A055-92C500A6C097}" dt="2022-03-09T11:19:23.181" v="16"/>
          <ac:grpSpMkLst>
            <pc:docMk/>
            <pc:sldMk cId="3805854279" sldId="307"/>
            <ac:grpSpMk id="8" creationId="{43BF7BDC-6AB4-4022-AA54-D622BA2B3CB1}"/>
          </ac:grpSpMkLst>
        </pc:grpChg>
      </pc:sldChg>
    </pc:docChg>
  </pc:docChgLst>
  <pc:docChgLst>
    <pc:chgData name="Saurabh Shahare" userId="S::saurabh_shahare@persistent.com::78ef0dec-9d78-43a3-ae48-4b8ce2ea0968" providerId="AD" clId="Web-{F15963FF-D1F0-49C7-A05F-A946EB5FCBF0}"/>
    <pc:docChg chg="modSld">
      <pc:chgData name="Saurabh Shahare" userId="S::saurabh_shahare@persistent.com::78ef0dec-9d78-43a3-ae48-4b8ce2ea0968" providerId="AD" clId="Web-{F15963FF-D1F0-49C7-A05F-A946EB5FCBF0}" dt="2022-03-09T12:41:28.915" v="169" actId="20577"/>
      <pc:docMkLst>
        <pc:docMk/>
      </pc:docMkLst>
      <pc:sldChg chg="modSp">
        <pc:chgData name="Saurabh Shahare" userId="S::saurabh_shahare@persistent.com::78ef0dec-9d78-43a3-ae48-4b8ce2ea0968" providerId="AD" clId="Web-{F15963FF-D1F0-49C7-A05F-A946EB5FCBF0}" dt="2022-03-09T12:41:28.915" v="169" actId="20577"/>
        <pc:sldMkLst>
          <pc:docMk/>
          <pc:sldMk cId="0" sldId="285"/>
        </pc:sldMkLst>
        <pc:spChg chg="mod">
          <ac:chgData name="Saurabh Shahare" userId="S::saurabh_shahare@persistent.com::78ef0dec-9d78-43a3-ae48-4b8ce2ea0968" providerId="AD" clId="Web-{F15963FF-D1F0-49C7-A05F-A946EB5FCBF0}" dt="2022-03-09T12:41:05.273" v="160" actId="20577"/>
          <ac:spMkLst>
            <pc:docMk/>
            <pc:sldMk cId="0" sldId="285"/>
            <ac:spMk id="3" creationId="{B3E3B30A-7736-459B-B969-E0206235B8D4}"/>
          </ac:spMkLst>
        </pc:spChg>
        <pc:spChg chg="mod">
          <ac:chgData name="Saurabh Shahare" userId="S::saurabh_shahare@persistent.com::78ef0dec-9d78-43a3-ae48-4b8ce2ea0968" providerId="AD" clId="Web-{F15963FF-D1F0-49C7-A05F-A946EB5FCBF0}" dt="2022-03-09T12:41:28.915" v="169" actId="20577"/>
          <ac:spMkLst>
            <pc:docMk/>
            <pc:sldMk cId="0" sldId="285"/>
            <ac:spMk id="5" creationId="{6F61EE18-9276-4B94-8F82-E63FDF47FC98}"/>
          </ac:spMkLst>
        </pc:spChg>
        <pc:spChg chg="mod">
          <ac:chgData name="Saurabh Shahare" userId="S::saurabh_shahare@persistent.com::78ef0dec-9d78-43a3-ae48-4b8ce2ea0968" providerId="AD" clId="Web-{F15963FF-D1F0-49C7-A05F-A946EB5FCBF0}" dt="2022-03-09T12:41:22.055" v="167" actId="14100"/>
          <ac:spMkLst>
            <pc:docMk/>
            <pc:sldMk cId="0" sldId="285"/>
            <ac:spMk id="20" creationId="{AB62B350-9449-43DC-BACE-D48AFEC37226}"/>
          </ac:spMkLst>
        </pc:spChg>
        <pc:spChg chg="mod">
          <ac:chgData name="Saurabh Shahare" userId="S::saurabh_shahare@persistent.com::78ef0dec-9d78-43a3-ae48-4b8ce2ea0968" providerId="AD" clId="Web-{F15963FF-D1F0-49C7-A05F-A946EB5FCBF0}" dt="2022-03-09T12:41:24.961" v="168" actId="14100"/>
          <ac:spMkLst>
            <pc:docMk/>
            <pc:sldMk cId="0" sldId="285"/>
            <ac:spMk id="21" creationId="{A179C2DD-1254-40C5-BB2B-B4AAB640CE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259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261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538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2129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61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7146693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haroni"/>
              </a:rPr>
              <a:t>BankBot</a:t>
            </a:r>
            <a:endParaRPr lang="en-US" dirty="0">
              <a:latin typeface="Aharon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91CFB-F490-4303-B7E6-29580B4027E7}"/>
              </a:ext>
            </a:extLst>
          </p:cNvPr>
          <p:cNvSpPr txBox="1"/>
          <p:nvPr/>
        </p:nvSpPr>
        <p:spPr>
          <a:xfrm>
            <a:off x="1127125" y="3032125"/>
            <a:ext cx="55721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alibri"/>
              </a:rPr>
              <a:t>Simplifying Banking for Customers</a:t>
            </a:r>
            <a:r>
              <a:rPr lang="en-US" sz="2400" dirty="0">
                <a:solidFill>
                  <a:schemeClr val="accent5"/>
                </a:solidFill>
                <a:latin typeface="Calibri"/>
                <a:cs typeface="Calibri"/>
              </a:rPr>
              <a:t>​</a:t>
            </a:r>
            <a:endParaRPr lang="en-US" sz="24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D69CB0-A169-4C4F-918E-B27FFF10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49991-1824-4E63-B537-5C34B09A2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grpSp>
        <p:nvGrpSpPr>
          <p:cNvPr id="15" name="Google Shape;271;p18">
            <a:extLst>
              <a:ext uri="{FF2B5EF4-FFF2-40B4-BE49-F238E27FC236}">
                <a16:creationId xmlns:a16="http://schemas.microsoft.com/office/drawing/2014/main" id="{CBBEE1B7-D005-4445-BAB9-6749205EEE61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8" name="Google Shape;272;p18">
              <a:extLst>
                <a:ext uri="{FF2B5EF4-FFF2-40B4-BE49-F238E27FC236}">
                  <a16:creationId xmlns:a16="http://schemas.microsoft.com/office/drawing/2014/main" id="{F190F518-3DFB-4038-8203-34A048382C16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3;p18">
              <a:extLst>
                <a:ext uri="{FF2B5EF4-FFF2-40B4-BE49-F238E27FC236}">
                  <a16:creationId xmlns:a16="http://schemas.microsoft.com/office/drawing/2014/main" id="{2379A6D2-A1F7-4EDF-9967-5C04483923DD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;p18">
              <a:extLst>
                <a:ext uri="{FF2B5EF4-FFF2-40B4-BE49-F238E27FC236}">
                  <a16:creationId xmlns:a16="http://schemas.microsoft.com/office/drawing/2014/main" id="{7385DF2C-F1B1-444A-A588-C9806F3CFE53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5;p18">
              <a:extLst>
                <a:ext uri="{FF2B5EF4-FFF2-40B4-BE49-F238E27FC236}">
                  <a16:creationId xmlns:a16="http://schemas.microsoft.com/office/drawing/2014/main" id="{1E949664-01BF-47A0-BBA7-D0891519C330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6;p18">
              <a:extLst>
                <a:ext uri="{FF2B5EF4-FFF2-40B4-BE49-F238E27FC236}">
                  <a16:creationId xmlns:a16="http://schemas.microsoft.com/office/drawing/2014/main" id="{2BD02901-197E-482F-AA73-C65831383164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;p18">
              <a:extLst>
                <a:ext uri="{FF2B5EF4-FFF2-40B4-BE49-F238E27FC236}">
                  <a16:creationId xmlns:a16="http://schemas.microsoft.com/office/drawing/2014/main" id="{F4167A1C-D105-424A-94D3-AF1979D66EFA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8;p18">
              <a:extLst>
                <a:ext uri="{FF2B5EF4-FFF2-40B4-BE49-F238E27FC236}">
                  <a16:creationId xmlns:a16="http://schemas.microsoft.com/office/drawing/2014/main" id="{AD9F0FB9-181E-4BD1-AF20-84B4B573C04E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237;p16">
            <a:extLst>
              <a:ext uri="{FF2B5EF4-FFF2-40B4-BE49-F238E27FC236}">
                <a16:creationId xmlns:a16="http://schemas.microsoft.com/office/drawing/2014/main" id="{587C0C39-E262-4E8F-B189-21F398652429}"/>
              </a:ext>
            </a:extLst>
          </p:cNvPr>
          <p:cNvSpPr txBox="1">
            <a:spLocks noGrp="1"/>
          </p:cNvSpPr>
          <p:nvPr/>
        </p:nvSpPr>
        <p:spPr>
          <a:xfrm>
            <a:off x="582500" y="1610718"/>
            <a:ext cx="798283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Live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(human) 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chat support.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Sentiment Analysis based response handling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Multilingual support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Extend to  chat-based apps like WhatsApp.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Voice Based customer inputs.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Effective customer feedback for improvisation.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12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11</a:t>
            </a:fld>
            <a:endParaRPr dirty="0"/>
          </a:p>
        </p:txBody>
      </p:sp>
      <p:sp>
        <p:nvSpPr>
          <p:cNvPr id="524" name="Google Shape;524;p33"/>
          <p:cNvSpPr txBox="1">
            <a:spLocks noGrp="1"/>
          </p:cNvSpPr>
          <p:nvPr>
            <p:ph type="ctrTitle" idx="4294967295"/>
          </p:nvPr>
        </p:nvSpPr>
        <p:spPr>
          <a:xfrm>
            <a:off x="1275150" y="22882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0" dirty="0">
                <a:solidFill>
                  <a:schemeClr val="accent5"/>
                </a:solidFill>
              </a:rPr>
              <a:t>THANK YOU</a:t>
            </a:r>
            <a:endParaRPr sz="6000" dirty="0">
              <a:solidFill>
                <a:schemeClr val="accent5"/>
              </a:solidFill>
            </a:endParaRPr>
          </a:p>
        </p:txBody>
      </p:sp>
      <p:grpSp>
        <p:nvGrpSpPr>
          <p:cNvPr id="526" name="Google Shape;526;p33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27" name="Google Shape;527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86224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PROBLEM </a:t>
            </a:r>
            <a:endParaRPr lang="en"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" name="Google Shape;325;p22">
            <a:extLst>
              <a:ext uri="{FF2B5EF4-FFF2-40B4-BE49-F238E27FC236}">
                <a16:creationId xmlns:a16="http://schemas.microsoft.com/office/drawing/2014/main" id="{E6A63174-172A-41DD-834D-D701EEBB54DC}"/>
              </a:ext>
            </a:extLst>
          </p:cNvPr>
          <p:cNvGrpSpPr/>
          <p:nvPr/>
        </p:nvGrpSpPr>
        <p:grpSpPr>
          <a:xfrm>
            <a:off x="263090" y="530081"/>
            <a:ext cx="407742" cy="391133"/>
            <a:chOff x="5233525" y="4954450"/>
            <a:chExt cx="538275" cy="516350"/>
          </a:xfrm>
        </p:grpSpPr>
        <p:sp>
          <p:nvSpPr>
            <p:cNvPr id="29" name="Google Shape;326;p22">
              <a:extLst>
                <a:ext uri="{FF2B5EF4-FFF2-40B4-BE49-F238E27FC236}">
                  <a16:creationId xmlns:a16="http://schemas.microsoft.com/office/drawing/2014/main" id="{BFE9572F-AE3C-40C0-AB23-03FB077E7750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;p22">
              <a:extLst>
                <a:ext uri="{FF2B5EF4-FFF2-40B4-BE49-F238E27FC236}">
                  <a16:creationId xmlns:a16="http://schemas.microsoft.com/office/drawing/2014/main" id="{0F0DD2E2-EDD8-4DA7-BED9-E58B50F8C43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;p22">
              <a:extLst>
                <a:ext uri="{FF2B5EF4-FFF2-40B4-BE49-F238E27FC236}">
                  <a16:creationId xmlns:a16="http://schemas.microsoft.com/office/drawing/2014/main" id="{A07E3F60-AD2F-4722-825A-2F6C9FB421F8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9;p22">
              <a:extLst>
                <a:ext uri="{FF2B5EF4-FFF2-40B4-BE49-F238E27FC236}">
                  <a16:creationId xmlns:a16="http://schemas.microsoft.com/office/drawing/2014/main" id="{3096B846-DCDD-43F5-BEBB-4F1FDA53C765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0;p22">
              <a:extLst>
                <a:ext uri="{FF2B5EF4-FFF2-40B4-BE49-F238E27FC236}">
                  <a16:creationId xmlns:a16="http://schemas.microsoft.com/office/drawing/2014/main" id="{2D7C8134-E4D8-4ECA-AFF8-E408C5DF7A3F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1;p22">
              <a:extLst>
                <a:ext uri="{FF2B5EF4-FFF2-40B4-BE49-F238E27FC236}">
                  <a16:creationId xmlns:a16="http://schemas.microsoft.com/office/drawing/2014/main" id="{F7EAE833-A6B7-49B7-967A-4B05C114D2B3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2;p22">
              <a:extLst>
                <a:ext uri="{FF2B5EF4-FFF2-40B4-BE49-F238E27FC236}">
                  <a16:creationId xmlns:a16="http://schemas.microsoft.com/office/drawing/2014/main" id="{09942943-9AAF-4911-B72A-FACF2302E811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3;p22">
              <a:extLst>
                <a:ext uri="{FF2B5EF4-FFF2-40B4-BE49-F238E27FC236}">
                  <a16:creationId xmlns:a16="http://schemas.microsoft.com/office/drawing/2014/main" id="{482C2C1B-A873-4675-BD86-E9DB92B0EE24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4;p22">
              <a:extLst>
                <a:ext uri="{FF2B5EF4-FFF2-40B4-BE49-F238E27FC236}">
                  <a16:creationId xmlns:a16="http://schemas.microsoft.com/office/drawing/2014/main" id="{CBA1ACD5-36F1-4F8E-AD8C-DAED3FA37A3A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5;p22">
              <a:extLst>
                <a:ext uri="{FF2B5EF4-FFF2-40B4-BE49-F238E27FC236}">
                  <a16:creationId xmlns:a16="http://schemas.microsoft.com/office/drawing/2014/main" id="{D59E3F57-9D66-4A02-9B74-682E9945E849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6;p22">
              <a:extLst>
                <a:ext uri="{FF2B5EF4-FFF2-40B4-BE49-F238E27FC236}">
                  <a16:creationId xmlns:a16="http://schemas.microsoft.com/office/drawing/2014/main" id="{D0E02BB2-4159-4AB2-818F-173F02C045C9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237;p16">
            <a:extLst>
              <a:ext uri="{FF2B5EF4-FFF2-40B4-BE49-F238E27FC236}">
                <a16:creationId xmlns:a16="http://schemas.microsoft.com/office/drawing/2014/main" id="{3462883C-92C7-459C-BE96-FFF0637F1757}"/>
              </a:ext>
            </a:extLst>
          </p:cNvPr>
          <p:cNvSpPr txBox="1">
            <a:spLocks noGrp="1"/>
          </p:cNvSpPr>
          <p:nvPr/>
        </p:nvSpPr>
        <p:spPr>
          <a:xfrm>
            <a:off x="670832" y="1552352"/>
            <a:ext cx="7715774" cy="293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AI is booming  than ever.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Generative AI is making its presence felt in all industries including Banking.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Technology is changing the way customers interact with Banking including web and social media 	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Customer Problems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Customer interaction with bank using call centers is time consuming and might not receive the proper response.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Many times, customers must wait as the call center personals could be busy attending other customers.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Customer needs a solution where they can get the required information easily without having to navigate through multiple web pages or links with the online banking account.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This calls for a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Arial"/>
              </a:rPr>
              <a:t>Smart solution!!!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lvl="0" algn="l">
              <a:spcBef>
                <a:spcPts val="0"/>
              </a:spcBef>
            </a:pPr>
            <a:endParaRPr lang="en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50474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SOLUTION</a:t>
            </a: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" name="Google Shape;325;p22">
            <a:extLst>
              <a:ext uri="{FF2B5EF4-FFF2-40B4-BE49-F238E27FC236}">
                <a16:creationId xmlns:a16="http://schemas.microsoft.com/office/drawing/2014/main" id="{E6A63174-172A-41DD-834D-D701EEBB54DC}"/>
              </a:ext>
            </a:extLst>
          </p:cNvPr>
          <p:cNvGrpSpPr/>
          <p:nvPr/>
        </p:nvGrpSpPr>
        <p:grpSpPr>
          <a:xfrm>
            <a:off x="263090" y="530081"/>
            <a:ext cx="407742" cy="391133"/>
            <a:chOff x="5233525" y="4954450"/>
            <a:chExt cx="538275" cy="516350"/>
          </a:xfrm>
        </p:grpSpPr>
        <p:sp>
          <p:nvSpPr>
            <p:cNvPr id="29" name="Google Shape;326;p22">
              <a:extLst>
                <a:ext uri="{FF2B5EF4-FFF2-40B4-BE49-F238E27FC236}">
                  <a16:creationId xmlns:a16="http://schemas.microsoft.com/office/drawing/2014/main" id="{BFE9572F-AE3C-40C0-AB23-03FB077E7750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;p22">
              <a:extLst>
                <a:ext uri="{FF2B5EF4-FFF2-40B4-BE49-F238E27FC236}">
                  <a16:creationId xmlns:a16="http://schemas.microsoft.com/office/drawing/2014/main" id="{0F0DD2E2-EDD8-4DA7-BED9-E58B50F8C435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;p22">
              <a:extLst>
                <a:ext uri="{FF2B5EF4-FFF2-40B4-BE49-F238E27FC236}">
                  <a16:creationId xmlns:a16="http://schemas.microsoft.com/office/drawing/2014/main" id="{A07E3F60-AD2F-4722-825A-2F6C9FB421F8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9;p22">
              <a:extLst>
                <a:ext uri="{FF2B5EF4-FFF2-40B4-BE49-F238E27FC236}">
                  <a16:creationId xmlns:a16="http://schemas.microsoft.com/office/drawing/2014/main" id="{3096B846-DCDD-43F5-BEBB-4F1FDA53C765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0;p22">
              <a:extLst>
                <a:ext uri="{FF2B5EF4-FFF2-40B4-BE49-F238E27FC236}">
                  <a16:creationId xmlns:a16="http://schemas.microsoft.com/office/drawing/2014/main" id="{2D7C8134-E4D8-4ECA-AFF8-E408C5DF7A3F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1;p22">
              <a:extLst>
                <a:ext uri="{FF2B5EF4-FFF2-40B4-BE49-F238E27FC236}">
                  <a16:creationId xmlns:a16="http://schemas.microsoft.com/office/drawing/2014/main" id="{F7EAE833-A6B7-49B7-967A-4B05C114D2B3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2;p22">
              <a:extLst>
                <a:ext uri="{FF2B5EF4-FFF2-40B4-BE49-F238E27FC236}">
                  <a16:creationId xmlns:a16="http://schemas.microsoft.com/office/drawing/2014/main" id="{09942943-9AAF-4911-B72A-FACF2302E811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3;p22">
              <a:extLst>
                <a:ext uri="{FF2B5EF4-FFF2-40B4-BE49-F238E27FC236}">
                  <a16:creationId xmlns:a16="http://schemas.microsoft.com/office/drawing/2014/main" id="{482C2C1B-A873-4675-BD86-E9DB92B0EE24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4;p22">
              <a:extLst>
                <a:ext uri="{FF2B5EF4-FFF2-40B4-BE49-F238E27FC236}">
                  <a16:creationId xmlns:a16="http://schemas.microsoft.com/office/drawing/2014/main" id="{CBA1ACD5-36F1-4F8E-AD8C-DAED3FA37A3A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5;p22">
              <a:extLst>
                <a:ext uri="{FF2B5EF4-FFF2-40B4-BE49-F238E27FC236}">
                  <a16:creationId xmlns:a16="http://schemas.microsoft.com/office/drawing/2014/main" id="{D59E3F57-9D66-4A02-9B74-682E9945E849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6;p22">
              <a:extLst>
                <a:ext uri="{FF2B5EF4-FFF2-40B4-BE49-F238E27FC236}">
                  <a16:creationId xmlns:a16="http://schemas.microsoft.com/office/drawing/2014/main" id="{D0E02BB2-4159-4AB2-818F-173F02C045C9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237;p16">
            <a:extLst>
              <a:ext uri="{FF2B5EF4-FFF2-40B4-BE49-F238E27FC236}">
                <a16:creationId xmlns:a16="http://schemas.microsoft.com/office/drawing/2014/main" id="{3462883C-92C7-459C-BE96-FFF0637F1757}"/>
              </a:ext>
            </a:extLst>
          </p:cNvPr>
          <p:cNvSpPr txBox="1">
            <a:spLocks noGrp="1"/>
          </p:cNvSpPr>
          <p:nvPr/>
        </p:nvSpPr>
        <p:spPr>
          <a:xfrm>
            <a:off x="582500" y="1610718"/>
            <a:ext cx="798283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Arial"/>
              </a:rPr>
              <a:t>Introducing</a:t>
            </a:r>
            <a:r>
              <a:rPr lang="en-US" sz="1400" b="1" dirty="0">
                <a:solidFill>
                  <a:schemeClr val="tx2">
                    <a:lumMod val="10000"/>
                  </a:schemeClr>
                </a:solidFill>
                <a:latin typeface="Arial"/>
              </a:rPr>
              <a:t> </a:t>
            </a:r>
            <a:r>
              <a:rPr lang="en-US" sz="1400" b="1" dirty="0" err="1">
                <a:solidFill>
                  <a:schemeClr val="tx2">
                    <a:lumMod val="10000"/>
                  </a:schemeClr>
                </a:solidFill>
                <a:latin typeface="Arial"/>
              </a:rPr>
              <a:t>BankBot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Arial"/>
              </a:rPr>
              <a:t> –  which would simplify banking for customers</a:t>
            </a:r>
          </a:p>
          <a:p>
            <a:pPr>
              <a:spcBef>
                <a:spcPts val="1000"/>
              </a:spcBef>
            </a:pPr>
            <a:r>
              <a:rPr lang="en-US" sz="1400" dirty="0" err="1">
                <a:solidFill>
                  <a:schemeClr val="tx2">
                    <a:lumMod val="10000"/>
                  </a:schemeClr>
                </a:solidFill>
                <a:latin typeface="Arial"/>
              </a:rPr>
              <a:t>BankBot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Arial"/>
              </a:rPr>
              <a:t> will help customers perform basic banking operations easily using  </a:t>
            </a:r>
          </a:p>
          <a:p>
            <a:pPr marL="76200" indent="0">
              <a:spcBef>
                <a:spcPts val="1000"/>
              </a:spcBef>
              <a:buNone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Arial"/>
              </a:rPr>
              <a:t> virtual banking assistant available in the online banking account.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Bank location information like nearby branch or ATMs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Credit card operations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Balance payment, Apply new card, deactivate card, change PIN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Account Information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Balance check and other account details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Notifications and Reminders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Bill payment, pending KYC </a:t>
            </a:r>
          </a:p>
          <a:p>
            <a:pPr lvl="0" algn="l">
              <a:lnSpc>
                <a:spcPct val="90000"/>
              </a:lnSpc>
              <a:spcBef>
                <a:spcPts val="1000"/>
              </a:spcBef>
            </a:pPr>
            <a:endParaRPr lang="en-US" sz="1400" dirty="0">
              <a:solidFill>
                <a:schemeClr val="tx2">
                  <a:lumMod val="10000"/>
                </a:schemeClr>
              </a:solidFill>
              <a:latin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5A964E-437C-4770-8813-97A49068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311" y="1473201"/>
            <a:ext cx="2177054" cy="23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1960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3AA4-3C7F-469F-ABB3-47F0EB4D1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- </a:t>
            </a:r>
            <a:r>
              <a:rPr lang="en-US" b="0" dirty="0"/>
              <a:t> Industry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D4076-EC87-46E9-BF94-52EA1546C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32A5DFD-0C0D-4890-86A8-34DC1E5E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95" y="1156819"/>
            <a:ext cx="4051004" cy="2286937"/>
          </a:xfrm>
          <a:prstGeom prst="rect">
            <a:avLst/>
          </a:prstGeom>
        </p:spPr>
      </p:pic>
      <p:grpSp>
        <p:nvGrpSpPr>
          <p:cNvPr id="13" name="Google Shape;401;p26">
            <a:extLst>
              <a:ext uri="{FF2B5EF4-FFF2-40B4-BE49-F238E27FC236}">
                <a16:creationId xmlns:a16="http://schemas.microsoft.com/office/drawing/2014/main" id="{296E53B6-9BA7-49B4-A9F0-CA0D50ECFAE1}"/>
              </a:ext>
            </a:extLst>
          </p:cNvPr>
          <p:cNvGrpSpPr/>
          <p:nvPr/>
        </p:nvGrpSpPr>
        <p:grpSpPr>
          <a:xfrm>
            <a:off x="81718" y="1354520"/>
            <a:ext cx="2036244" cy="629102"/>
            <a:chOff x="-1535283" y="1287960"/>
            <a:chExt cx="11486579" cy="2067200"/>
          </a:xfrm>
        </p:grpSpPr>
        <p:sp>
          <p:nvSpPr>
            <p:cNvPr id="8" name="Google Shape;402;p26">
              <a:extLst>
                <a:ext uri="{FF2B5EF4-FFF2-40B4-BE49-F238E27FC236}">
                  <a16:creationId xmlns:a16="http://schemas.microsoft.com/office/drawing/2014/main" id="{65403033-9CEF-4284-9CF7-7359DA0E8E20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9" name="Google Shape;403;p26">
              <a:extLst>
                <a:ext uri="{FF2B5EF4-FFF2-40B4-BE49-F238E27FC236}">
                  <a16:creationId xmlns:a16="http://schemas.microsoft.com/office/drawing/2014/main" id="{9FC3D95E-8055-4C27-BF31-D616E7E566A3}"/>
                </a:ext>
              </a:extLst>
            </p:cNvPr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0" name="Google Shape;404;p26">
              <a:extLst>
                <a:ext uri="{FF2B5EF4-FFF2-40B4-BE49-F238E27FC236}">
                  <a16:creationId xmlns:a16="http://schemas.microsoft.com/office/drawing/2014/main" id="{0D69464C-9B85-4868-830C-58236A180B1C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1" name="Google Shape;405;p26">
              <a:extLst>
                <a:ext uri="{FF2B5EF4-FFF2-40B4-BE49-F238E27FC236}">
                  <a16:creationId xmlns:a16="http://schemas.microsoft.com/office/drawing/2014/main" id="{332539F5-A7DE-4C63-AC8A-3EAA59172DE1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2" name="Google Shape;406;p26">
              <a:extLst>
                <a:ext uri="{FF2B5EF4-FFF2-40B4-BE49-F238E27FC236}">
                  <a16:creationId xmlns:a16="http://schemas.microsoft.com/office/drawing/2014/main" id="{9C675AD5-78D6-43B8-AD53-6FD5B4844967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BFA889-93AF-49E7-B271-1DFACC8E803B}"/>
              </a:ext>
            </a:extLst>
          </p:cNvPr>
          <p:cNvSpPr txBox="1"/>
          <p:nvPr/>
        </p:nvSpPr>
        <p:spPr>
          <a:xfrm>
            <a:off x="428624" y="151447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Roboto Condensed"/>
              </a:rPr>
              <a:t>$17.17</a:t>
            </a:r>
            <a:r>
              <a:rPr lang="en-US" dirty="0">
                <a:solidFill>
                  <a:srgbClr val="FFFFFF"/>
                </a:solidFill>
                <a:latin typeface="Roboto Condensed"/>
              </a:rPr>
              <a:t> </a:t>
            </a:r>
            <a:r>
              <a:rPr lang="en-US" b="1" dirty="0">
                <a:solidFill>
                  <a:srgbClr val="FFFFFF"/>
                </a:solidFill>
                <a:latin typeface="Roboto Condensed"/>
              </a:rPr>
              <a:t>BILLION</a:t>
            </a:r>
            <a:r>
              <a:rPr lang="en-US" dirty="0">
                <a:latin typeface="Roboto Condensed"/>
                <a:ea typeface="Roboto Condensed"/>
              </a:rPr>
              <a:t>​</a:t>
            </a:r>
            <a:endParaRPr lang="en-US" dirty="0"/>
          </a:p>
        </p:txBody>
      </p:sp>
      <p:sp>
        <p:nvSpPr>
          <p:cNvPr id="17" name="Google Shape;408;p26">
            <a:extLst>
              <a:ext uri="{FF2B5EF4-FFF2-40B4-BE49-F238E27FC236}">
                <a16:creationId xmlns:a16="http://schemas.microsoft.com/office/drawing/2014/main" id="{E4C20887-BC63-4408-9674-2EA5E0E922CC}"/>
              </a:ext>
            </a:extLst>
          </p:cNvPr>
          <p:cNvSpPr txBox="1">
            <a:spLocks noGrp="1"/>
          </p:cNvSpPr>
          <p:nvPr/>
        </p:nvSpPr>
        <p:spPr>
          <a:xfrm>
            <a:off x="141737" y="1906609"/>
            <a:ext cx="1916851" cy="15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Market 2020</a:t>
            </a:r>
            <a:endParaRPr lang="en-US" sz="1400"/>
          </a:p>
        </p:txBody>
      </p:sp>
      <p:grpSp>
        <p:nvGrpSpPr>
          <p:cNvPr id="18" name="Google Shape;401;p26">
            <a:extLst>
              <a:ext uri="{FF2B5EF4-FFF2-40B4-BE49-F238E27FC236}">
                <a16:creationId xmlns:a16="http://schemas.microsoft.com/office/drawing/2014/main" id="{53443530-FD16-4761-B99B-F7DDBFC0F655}"/>
              </a:ext>
            </a:extLst>
          </p:cNvPr>
          <p:cNvGrpSpPr/>
          <p:nvPr/>
        </p:nvGrpSpPr>
        <p:grpSpPr>
          <a:xfrm>
            <a:off x="117436" y="2061751"/>
            <a:ext cx="2036241" cy="629101"/>
            <a:chOff x="-1535283" y="1287960"/>
            <a:chExt cx="11486579" cy="2067200"/>
          </a:xfrm>
        </p:grpSpPr>
        <p:sp>
          <p:nvSpPr>
            <p:cNvPr id="19" name="Google Shape;402;p26">
              <a:extLst>
                <a:ext uri="{FF2B5EF4-FFF2-40B4-BE49-F238E27FC236}">
                  <a16:creationId xmlns:a16="http://schemas.microsoft.com/office/drawing/2014/main" id="{DB2BCCCD-A5B3-4F32-B5A6-4A0E8D82A6EA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" name="Google Shape;403;p26">
              <a:extLst>
                <a:ext uri="{FF2B5EF4-FFF2-40B4-BE49-F238E27FC236}">
                  <a16:creationId xmlns:a16="http://schemas.microsoft.com/office/drawing/2014/main" id="{1FFF004D-F90B-4F50-A4C3-4CA4A50B2788}"/>
                </a:ext>
              </a:extLst>
            </p:cNvPr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" name="Google Shape;404;p26">
              <a:extLst>
                <a:ext uri="{FF2B5EF4-FFF2-40B4-BE49-F238E27FC236}">
                  <a16:creationId xmlns:a16="http://schemas.microsoft.com/office/drawing/2014/main" id="{C9BE2218-8624-48B0-85A1-278EEB93A186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" name="Google Shape;405;p26">
              <a:extLst>
                <a:ext uri="{FF2B5EF4-FFF2-40B4-BE49-F238E27FC236}">
                  <a16:creationId xmlns:a16="http://schemas.microsoft.com/office/drawing/2014/main" id="{BC4F1F6B-CAB3-487F-ADAF-F640D295A546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" name="Google Shape;406;p26">
              <a:extLst>
                <a:ext uri="{FF2B5EF4-FFF2-40B4-BE49-F238E27FC236}">
                  <a16:creationId xmlns:a16="http://schemas.microsoft.com/office/drawing/2014/main" id="{519900DA-507B-4D27-910B-27186113CF8D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4" name="Google Shape;401;p26">
            <a:extLst>
              <a:ext uri="{FF2B5EF4-FFF2-40B4-BE49-F238E27FC236}">
                <a16:creationId xmlns:a16="http://schemas.microsoft.com/office/drawing/2014/main" id="{3CE27553-4C48-4081-AAD8-C68ABB944B10}"/>
              </a:ext>
            </a:extLst>
          </p:cNvPr>
          <p:cNvGrpSpPr/>
          <p:nvPr/>
        </p:nvGrpSpPr>
        <p:grpSpPr>
          <a:xfrm>
            <a:off x="81717" y="2811845"/>
            <a:ext cx="2036241" cy="629101"/>
            <a:chOff x="-1535283" y="1287960"/>
            <a:chExt cx="11486579" cy="2067200"/>
          </a:xfrm>
        </p:grpSpPr>
        <p:sp>
          <p:nvSpPr>
            <p:cNvPr id="25" name="Google Shape;402;p26">
              <a:extLst>
                <a:ext uri="{FF2B5EF4-FFF2-40B4-BE49-F238E27FC236}">
                  <a16:creationId xmlns:a16="http://schemas.microsoft.com/office/drawing/2014/main" id="{4D458505-F80B-4D94-B970-F1D5E1B60188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6" name="Google Shape;403;p26">
              <a:extLst>
                <a:ext uri="{FF2B5EF4-FFF2-40B4-BE49-F238E27FC236}">
                  <a16:creationId xmlns:a16="http://schemas.microsoft.com/office/drawing/2014/main" id="{E9E4336D-CC1B-4B80-8E80-4DDB6DD4C005}"/>
                </a:ext>
              </a:extLst>
            </p:cNvPr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7" name="Google Shape;404;p26">
              <a:extLst>
                <a:ext uri="{FF2B5EF4-FFF2-40B4-BE49-F238E27FC236}">
                  <a16:creationId xmlns:a16="http://schemas.microsoft.com/office/drawing/2014/main" id="{F1ACA0F1-E275-4324-AA69-FB2268498EA0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8" name="Google Shape;405;p26">
              <a:extLst>
                <a:ext uri="{FF2B5EF4-FFF2-40B4-BE49-F238E27FC236}">
                  <a16:creationId xmlns:a16="http://schemas.microsoft.com/office/drawing/2014/main" id="{27B416D7-4DE1-4FC5-A956-F203E4BA4792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9" name="Google Shape;406;p26">
              <a:extLst>
                <a:ext uri="{FF2B5EF4-FFF2-40B4-BE49-F238E27FC236}">
                  <a16:creationId xmlns:a16="http://schemas.microsoft.com/office/drawing/2014/main" id="{FDF4F54B-27C8-45E1-B51D-0AE28A7D403F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571DA7F-FC6D-4F68-BDB5-BD7AAB51F9FE}"/>
              </a:ext>
            </a:extLst>
          </p:cNvPr>
          <p:cNvSpPr txBox="1"/>
          <p:nvPr/>
        </p:nvSpPr>
        <p:spPr>
          <a:xfrm>
            <a:off x="428623" y="226456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Roboto Condensed"/>
              </a:rPr>
              <a:t>$102.29</a:t>
            </a:r>
            <a:r>
              <a:rPr lang="en-US">
                <a:solidFill>
                  <a:srgbClr val="FFFFFF"/>
                </a:solidFill>
                <a:latin typeface="Roboto Condensed"/>
              </a:rPr>
              <a:t> </a:t>
            </a:r>
            <a:r>
              <a:rPr lang="en-US" b="1">
                <a:solidFill>
                  <a:srgbClr val="FFFFFF"/>
                </a:solidFill>
                <a:latin typeface="Roboto Condensed"/>
              </a:rPr>
              <a:t>BILLION</a:t>
            </a:r>
            <a:r>
              <a:rPr lang="en-US">
                <a:latin typeface="Roboto Condensed"/>
                <a:ea typeface="Roboto Condensed"/>
              </a:rPr>
              <a:t>​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D662ED-C010-4A51-B369-5AD69C9DF383}"/>
              </a:ext>
            </a:extLst>
          </p:cNvPr>
          <p:cNvSpPr txBox="1"/>
          <p:nvPr/>
        </p:nvSpPr>
        <p:spPr>
          <a:xfrm>
            <a:off x="728660" y="2971800"/>
            <a:ext cx="10715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Roboto Condensed"/>
              </a:rPr>
              <a:t>34.75%</a:t>
            </a:r>
            <a:endParaRPr lang="en-US" dirty="0"/>
          </a:p>
        </p:txBody>
      </p:sp>
      <p:sp>
        <p:nvSpPr>
          <p:cNvPr id="38" name="Google Shape;408;p26">
            <a:extLst>
              <a:ext uri="{FF2B5EF4-FFF2-40B4-BE49-F238E27FC236}">
                <a16:creationId xmlns:a16="http://schemas.microsoft.com/office/drawing/2014/main" id="{F8AFEDB9-4554-48A8-A3DA-3F4CF4D714C1}"/>
              </a:ext>
            </a:extLst>
          </p:cNvPr>
          <p:cNvSpPr txBox="1">
            <a:spLocks noGrp="1"/>
          </p:cNvSpPr>
          <p:nvPr/>
        </p:nvSpPr>
        <p:spPr>
          <a:xfrm>
            <a:off x="120305" y="2613838"/>
            <a:ext cx="1916851" cy="15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None/>
            </a:pPr>
            <a:r>
              <a:rPr lang="en" sz="1400" dirty="0">
                <a:solidFill>
                  <a:srgbClr val="3F5378"/>
                </a:solidFill>
              </a:rPr>
              <a:t>Projection 2026</a:t>
            </a:r>
            <a:endParaRPr lang="en-US" sz="1400" dirty="0"/>
          </a:p>
        </p:txBody>
      </p:sp>
      <p:sp>
        <p:nvSpPr>
          <p:cNvPr id="39" name="Google Shape;408;p26">
            <a:extLst>
              <a:ext uri="{FF2B5EF4-FFF2-40B4-BE49-F238E27FC236}">
                <a16:creationId xmlns:a16="http://schemas.microsoft.com/office/drawing/2014/main" id="{E4CC1653-5031-452F-B19B-B1A2C493FA18}"/>
              </a:ext>
            </a:extLst>
          </p:cNvPr>
          <p:cNvSpPr txBox="1">
            <a:spLocks noGrp="1"/>
          </p:cNvSpPr>
          <p:nvPr/>
        </p:nvSpPr>
        <p:spPr>
          <a:xfrm>
            <a:off x="141737" y="3363934"/>
            <a:ext cx="1916851" cy="15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CAGR</a:t>
            </a:r>
            <a:endParaRPr lang="en-US" sz="14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347E61-B579-409B-B8FD-86B000DBA6BB}"/>
              </a:ext>
            </a:extLst>
          </p:cNvPr>
          <p:cNvSpPr txBox="1"/>
          <p:nvPr/>
        </p:nvSpPr>
        <p:spPr>
          <a:xfrm>
            <a:off x="2507456" y="175903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Artificial Intelligence-powered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5BBC67-AE9E-431A-9BEF-A7AB4899E5F3}"/>
              </a:ext>
            </a:extLst>
          </p:cNvPr>
          <p:cNvSpPr txBox="1"/>
          <p:nvPr/>
        </p:nvSpPr>
        <p:spPr>
          <a:xfrm>
            <a:off x="2507456" y="211621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24x7x365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16FD47-CDDC-42D5-9C6D-DCC1F53DE896}"/>
              </a:ext>
            </a:extLst>
          </p:cNvPr>
          <p:cNvSpPr txBox="1"/>
          <p:nvPr/>
        </p:nvSpPr>
        <p:spPr>
          <a:xfrm>
            <a:off x="2507456" y="316555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Personalized Experience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04B59B-B47A-4F8D-9D87-372D242E6233}"/>
              </a:ext>
            </a:extLst>
          </p:cNvPr>
          <p:cNvSpPr txBox="1"/>
          <p:nvPr/>
        </p:nvSpPr>
        <p:spPr>
          <a:xfrm>
            <a:off x="2507456" y="285837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Multiple User Handling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EC5783-56EE-48BF-8EB3-213D78CE86CB}"/>
              </a:ext>
            </a:extLst>
          </p:cNvPr>
          <p:cNvSpPr txBox="1"/>
          <p:nvPr/>
        </p:nvSpPr>
        <p:spPr>
          <a:xfrm>
            <a:off x="2536031" y="246625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Instant Response</a:t>
            </a:r>
          </a:p>
        </p:txBody>
      </p:sp>
      <p:grpSp>
        <p:nvGrpSpPr>
          <p:cNvPr id="53" name="Google Shape;271;p18">
            <a:extLst>
              <a:ext uri="{FF2B5EF4-FFF2-40B4-BE49-F238E27FC236}">
                <a16:creationId xmlns:a16="http://schemas.microsoft.com/office/drawing/2014/main" id="{184D0A56-5773-4E3E-9FE9-9A33D2CEFF62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46" name="Google Shape;272;p18">
              <a:extLst>
                <a:ext uri="{FF2B5EF4-FFF2-40B4-BE49-F238E27FC236}">
                  <a16:creationId xmlns:a16="http://schemas.microsoft.com/office/drawing/2014/main" id="{58609A91-3218-4722-9561-786662720F23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;p18">
              <a:extLst>
                <a:ext uri="{FF2B5EF4-FFF2-40B4-BE49-F238E27FC236}">
                  <a16:creationId xmlns:a16="http://schemas.microsoft.com/office/drawing/2014/main" id="{6D8AD3A4-B1F6-4325-A82D-4B27E6134F81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4;p18">
              <a:extLst>
                <a:ext uri="{FF2B5EF4-FFF2-40B4-BE49-F238E27FC236}">
                  <a16:creationId xmlns:a16="http://schemas.microsoft.com/office/drawing/2014/main" id="{1D8B4DE5-893F-4932-A6B3-CF01E139A115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5;p18">
              <a:extLst>
                <a:ext uri="{FF2B5EF4-FFF2-40B4-BE49-F238E27FC236}">
                  <a16:creationId xmlns:a16="http://schemas.microsoft.com/office/drawing/2014/main" id="{38C4B2A6-6930-4F3E-AF82-D554811101DE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6;p18">
              <a:extLst>
                <a:ext uri="{FF2B5EF4-FFF2-40B4-BE49-F238E27FC236}">
                  <a16:creationId xmlns:a16="http://schemas.microsoft.com/office/drawing/2014/main" id="{F7581F6D-5B99-4EEB-A74F-24BD73085902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7;p18">
              <a:extLst>
                <a:ext uri="{FF2B5EF4-FFF2-40B4-BE49-F238E27FC236}">
                  <a16:creationId xmlns:a16="http://schemas.microsoft.com/office/drawing/2014/main" id="{7009C0A8-AA0B-47EE-B6C1-7AB704590FFC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8;p18">
              <a:extLst>
                <a:ext uri="{FF2B5EF4-FFF2-40B4-BE49-F238E27FC236}">
                  <a16:creationId xmlns:a16="http://schemas.microsoft.com/office/drawing/2014/main" id="{E652DFEA-ECF7-408F-AC63-C0C40833FE00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1723C24-A2B5-4473-A529-364578D626F5}"/>
              </a:ext>
            </a:extLst>
          </p:cNvPr>
          <p:cNvSpPr txBox="1"/>
          <p:nvPr/>
        </p:nvSpPr>
        <p:spPr>
          <a:xfrm>
            <a:off x="-170121" y="3836194"/>
            <a:ext cx="7676707" cy="9961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indent="-3810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Roboto Condensed Light"/>
                <a:sym typeface="Roboto Condensed Light"/>
              </a:rPr>
              <a:t>Advanced technologies -  deep neural networks, machine learning, and other AI technologies. </a:t>
            </a:r>
          </a:p>
          <a:p>
            <a:pPr marL="914400" indent="-3810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Roboto Condensed Light"/>
                <a:sym typeface="Roboto Condensed Light"/>
              </a:rPr>
              <a:t>Widely used for across several end-user industries e.g. retail, BFSI, Healthcare, Travel &amp; Hospitality, IT and Telecommunication, Government, Retail etc.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F2D5A7-139E-42A1-B1A8-D09F1AB65482}"/>
              </a:ext>
            </a:extLst>
          </p:cNvPr>
          <p:cNvSpPr txBox="1"/>
          <p:nvPr/>
        </p:nvSpPr>
        <p:spPr>
          <a:xfrm>
            <a:off x="2207160" y="1363320"/>
            <a:ext cx="31835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Blessing for service industry</a:t>
            </a:r>
          </a:p>
        </p:txBody>
      </p:sp>
    </p:spTree>
    <p:extLst>
      <p:ext uri="{BB962C8B-B14F-4D97-AF65-F5344CB8AC3E}">
        <p14:creationId xmlns:p14="http://schemas.microsoft.com/office/powerpoint/2010/main" val="22631399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A59B7E-FDA1-49FE-9BCF-176DD1CD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DIAGRAM</a:t>
            </a:r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" name="Google Shape;325;p22">
            <a:extLst>
              <a:ext uri="{FF2B5EF4-FFF2-40B4-BE49-F238E27FC236}">
                <a16:creationId xmlns:a16="http://schemas.microsoft.com/office/drawing/2014/main" id="{8DAAB73A-A901-40AB-8745-373AEAD3DC69}"/>
              </a:ext>
            </a:extLst>
          </p:cNvPr>
          <p:cNvGrpSpPr/>
          <p:nvPr/>
        </p:nvGrpSpPr>
        <p:grpSpPr>
          <a:xfrm>
            <a:off x="263089" y="530081"/>
            <a:ext cx="407742" cy="391133"/>
            <a:chOff x="5233525" y="4954450"/>
            <a:chExt cx="538275" cy="516350"/>
          </a:xfrm>
        </p:grpSpPr>
        <p:sp>
          <p:nvSpPr>
            <p:cNvPr id="6" name="Google Shape;326;p22">
              <a:extLst>
                <a:ext uri="{FF2B5EF4-FFF2-40B4-BE49-F238E27FC236}">
                  <a16:creationId xmlns:a16="http://schemas.microsoft.com/office/drawing/2014/main" id="{83E9934B-03CA-4674-8DAD-E3D0C2CF1E48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;p22">
              <a:extLst>
                <a:ext uri="{FF2B5EF4-FFF2-40B4-BE49-F238E27FC236}">
                  <a16:creationId xmlns:a16="http://schemas.microsoft.com/office/drawing/2014/main" id="{A000008B-1F5F-4E27-9578-C02AE478FCAE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22">
              <a:extLst>
                <a:ext uri="{FF2B5EF4-FFF2-40B4-BE49-F238E27FC236}">
                  <a16:creationId xmlns:a16="http://schemas.microsoft.com/office/drawing/2014/main" id="{8502607A-B8EC-4BBB-87EC-2ECDAB3C7E09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22">
              <a:extLst>
                <a:ext uri="{FF2B5EF4-FFF2-40B4-BE49-F238E27FC236}">
                  <a16:creationId xmlns:a16="http://schemas.microsoft.com/office/drawing/2014/main" id="{3791D880-739C-4EB6-9597-0133751AE3AC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22">
              <a:extLst>
                <a:ext uri="{FF2B5EF4-FFF2-40B4-BE49-F238E27FC236}">
                  <a16:creationId xmlns:a16="http://schemas.microsoft.com/office/drawing/2014/main" id="{8A805389-929B-4670-92B8-B54D4E3D1EB1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22">
              <a:extLst>
                <a:ext uri="{FF2B5EF4-FFF2-40B4-BE49-F238E27FC236}">
                  <a16:creationId xmlns:a16="http://schemas.microsoft.com/office/drawing/2014/main" id="{B4522AF2-9328-4198-AC54-16A39B30E80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22">
              <a:extLst>
                <a:ext uri="{FF2B5EF4-FFF2-40B4-BE49-F238E27FC236}">
                  <a16:creationId xmlns:a16="http://schemas.microsoft.com/office/drawing/2014/main" id="{DC56B84C-5255-4223-8755-65C6B676DC2B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22">
              <a:extLst>
                <a:ext uri="{FF2B5EF4-FFF2-40B4-BE49-F238E27FC236}">
                  <a16:creationId xmlns:a16="http://schemas.microsoft.com/office/drawing/2014/main" id="{DC43472E-4F17-4BA1-A864-5711B09402FD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;p22">
              <a:extLst>
                <a:ext uri="{FF2B5EF4-FFF2-40B4-BE49-F238E27FC236}">
                  <a16:creationId xmlns:a16="http://schemas.microsoft.com/office/drawing/2014/main" id="{35751B50-4E3A-4FAF-B6D6-A5C62457FEFF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5;p22">
              <a:extLst>
                <a:ext uri="{FF2B5EF4-FFF2-40B4-BE49-F238E27FC236}">
                  <a16:creationId xmlns:a16="http://schemas.microsoft.com/office/drawing/2014/main" id="{D5D0ED05-1FD1-4589-A493-A4234D2ACF04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6;p22">
              <a:extLst>
                <a:ext uri="{FF2B5EF4-FFF2-40B4-BE49-F238E27FC236}">
                  <a16:creationId xmlns:a16="http://schemas.microsoft.com/office/drawing/2014/main" id="{9E523B56-F6C1-4931-98C3-A81A6734B59E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3440187-7EDB-2E8E-54FE-5E754D01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02" y="1391424"/>
            <a:ext cx="7747398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06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F9765F-A0C7-4C91-819C-8102AA3E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 STACK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1F1EF-74E7-46E4-831B-3080091CE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F2461D-50D4-469F-BEF6-E081A9167E7C}"/>
              </a:ext>
            </a:extLst>
          </p:cNvPr>
          <p:cNvGrpSpPr/>
          <p:nvPr/>
        </p:nvGrpSpPr>
        <p:grpSpPr>
          <a:xfrm>
            <a:off x="622060" y="2190763"/>
            <a:ext cx="2041600" cy="1967465"/>
            <a:chOff x="383178" y="2519807"/>
            <a:chExt cx="2041600" cy="1967465"/>
          </a:xfrm>
        </p:grpSpPr>
        <p:pic>
          <p:nvPicPr>
            <p:cNvPr id="9" name="Picture 9" descr="Logo&#10;&#10;Description automatically generated">
              <a:extLst>
                <a:ext uri="{FF2B5EF4-FFF2-40B4-BE49-F238E27FC236}">
                  <a16:creationId xmlns:a16="http://schemas.microsoft.com/office/drawing/2014/main" id="{6EF78000-5B98-4C41-A222-B0BEDC8DB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444" y="3746315"/>
              <a:ext cx="747603" cy="740957"/>
            </a:xfrm>
            <a:prstGeom prst="rect">
              <a:avLst/>
            </a:prstGeom>
          </p:spPr>
        </p:pic>
        <p:pic>
          <p:nvPicPr>
            <p:cNvPr id="10" name="Picture 10" descr="Logo, icon&#10;&#10;Description automatically generated">
              <a:extLst>
                <a:ext uri="{FF2B5EF4-FFF2-40B4-BE49-F238E27FC236}">
                  <a16:creationId xmlns:a16="http://schemas.microsoft.com/office/drawing/2014/main" id="{0C4714B8-0858-4BD0-A144-06B9C6CAC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178" y="2542326"/>
              <a:ext cx="1039998" cy="893800"/>
            </a:xfrm>
            <a:prstGeom prst="rect">
              <a:avLst/>
            </a:prstGeom>
          </p:spPr>
        </p:pic>
        <p:pic>
          <p:nvPicPr>
            <p:cNvPr id="11" name="Picture 11" descr="Icon&#10;&#10;Description automatically generated">
              <a:extLst>
                <a:ext uri="{FF2B5EF4-FFF2-40B4-BE49-F238E27FC236}">
                  <a16:creationId xmlns:a16="http://schemas.microsoft.com/office/drawing/2014/main" id="{97C2ADE9-749D-4D54-9AFB-BB0D3562D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0273" y="2519807"/>
              <a:ext cx="803422" cy="888484"/>
            </a:xfrm>
            <a:prstGeom prst="rect">
              <a:avLst/>
            </a:prstGeom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0EF72BEA-3868-427D-86D2-EEBF6ED47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6676" y="3746536"/>
              <a:ext cx="938102" cy="719692"/>
            </a:xfrm>
            <a:prstGeom prst="rect">
              <a:avLst/>
            </a:prstGeom>
          </p:spPr>
        </p:pic>
      </p:grpSp>
      <p:grpSp>
        <p:nvGrpSpPr>
          <p:cNvPr id="8" name="Google Shape;325;p22">
            <a:extLst>
              <a:ext uri="{FF2B5EF4-FFF2-40B4-BE49-F238E27FC236}">
                <a16:creationId xmlns:a16="http://schemas.microsoft.com/office/drawing/2014/main" id="{43BF7BDC-6AB4-4022-AA54-D622BA2B3CB1}"/>
              </a:ext>
            </a:extLst>
          </p:cNvPr>
          <p:cNvGrpSpPr/>
          <p:nvPr/>
        </p:nvGrpSpPr>
        <p:grpSpPr>
          <a:xfrm>
            <a:off x="263089" y="530081"/>
            <a:ext cx="407742" cy="391133"/>
            <a:chOff x="5233525" y="4954450"/>
            <a:chExt cx="538275" cy="516350"/>
          </a:xfrm>
        </p:grpSpPr>
        <p:sp>
          <p:nvSpPr>
            <p:cNvPr id="17" name="Google Shape;326;p22">
              <a:extLst>
                <a:ext uri="{FF2B5EF4-FFF2-40B4-BE49-F238E27FC236}">
                  <a16:creationId xmlns:a16="http://schemas.microsoft.com/office/drawing/2014/main" id="{A5159D1E-4E79-42E7-9F7A-F944644E82BD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;p22">
              <a:extLst>
                <a:ext uri="{FF2B5EF4-FFF2-40B4-BE49-F238E27FC236}">
                  <a16:creationId xmlns:a16="http://schemas.microsoft.com/office/drawing/2014/main" id="{9B7355D2-CD50-45D0-AEDC-70114E39DD5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8;p22">
              <a:extLst>
                <a:ext uri="{FF2B5EF4-FFF2-40B4-BE49-F238E27FC236}">
                  <a16:creationId xmlns:a16="http://schemas.microsoft.com/office/drawing/2014/main" id="{88F172C4-C2D0-430F-A689-9BD07D9B70A2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9;p22">
              <a:extLst>
                <a:ext uri="{FF2B5EF4-FFF2-40B4-BE49-F238E27FC236}">
                  <a16:creationId xmlns:a16="http://schemas.microsoft.com/office/drawing/2014/main" id="{AECA7AA9-4894-4621-8CAC-291F04AFD186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0;p22">
              <a:extLst>
                <a:ext uri="{FF2B5EF4-FFF2-40B4-BE49-F238E27FC236}">
                  <a16:creationId xmlns:a16="http://schemas.microsoft.com/office/drawing/2014/main" id="{7CC5C47C-3583-4477-9CF6-741A443F6C81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1;p22">
              <a:extLst>
                <a:ext uri="{FF2B5EF4-FFF2-40B4-BE49-F238E27FC236}">
                  <a16:creationId xmlns:a16="http://schemas.microsoft.com/office/drawing/2014/main" id="{54890840-E28D-4589-8C40-5CDD2B8C8AE8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2;p22">
              <a:extLst>
                <a:ext uri="{FF2B5EF4-FFF2-40B4-BE49-F238E27FC236}">
                  <a16:creationId xmlns:a16="http://schemas.microsoft.com/office/drawing/2014/main" id="{D6AFC546-A449-46D2-BFE1-DBED6F9BAD32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3;p22">
              <a:extLst>
                <a:ext uri="{FF2B5EF4-FFF2-40B4-BE49-F238E27FC236}">
                  <a16:creationId xmlns:a16="http://schemas.microsoft.com/office/drawing/2014/main" id="{D6F36CD4-A137-4641-9628-18351EEE842D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4;p22">
              <a:extLst>
                <a:ext uri="{FF2B5EF4-FFF2-40B4-BE49-F238E27FC236}">
                  <a16:creationId xmlns:a16="http://schemas.microsoft.com/office/drawing/2014/main" id="{9BB93D16-8013-4801-969B-27762A0B7619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5;p22">
              <a:extLst>
                <a:ext uri="{FF2B5EF4-FFF2-40B4-BE49-F238E27FC236}">
                  <a16:creationId xmlns:a16="http://schemas.microsoft.com/office/drawing/2014/main" id="{54B591FA-EEFB-495D-85EB-13340DE76677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6;p22">
              <a:extLst>
                <a:ext uri="{FF2B5EF4-FFF2-40B4-BE49-F238E27FC236}">
                  <a16:creationId xmlns:a16="http://schemas.microsoft.com/office/drawing/2014/main" id="{C57F16FF-0279-454E-9C2A-0D7319434EFD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F556F2F-914B-3959-A8E8-52F2D6DCE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816" y="2466440"/>
            <a:ext cx="1803493" cy="12256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C0C524C-7DF0-417C-0A8C-E8F7D5610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588" y="2105536"/>
            <a:ext cx="2648086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5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0E00D0-1830-4079-80AA-5728B455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B3C9EA-6663-472D-A0A2-4F425793C7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grpSp>
        <p:nvGrpSpPr>
          <p:cNvPr id="21" name="Google Shape;325;p22">
            <a:extLst>
              <a:ext uri="{FF2B5EF4-FFF2-40B4-BE49-F238E27FC236}">
                <a16:creationId xmlns:a16="http://schemas.microsoft.com/office/drawing/2014/main" id="{DC9BC62D-F2A4-4784-BC0B-7C4CAA3A44D9}"/>
              </a:ext>
            </a:extLst>
          </p:cNvPr>
          <p:cNvGrpSpPr/>
          <p:nvPr/>
        </p:nvGrpSpPr>
        <p:grpSpPr>
          <a:xfrm>
            <a:off x="263089" y="530081"/>
            <a:ext cx="407742" cy="391133"/>
            <a:chOff x="5233525" y="4954450"/>
            <a:chExt cx="538275" cy="516350"/>
          </a:xfrm>
        </p:grpSpPr>
        <p:sp>
          <p:nvSpPr>
            <p:cNvPr id="10" name="Google Shape;326;p22">
              <a:extLst>
                <a:ext uri="{FF2B5EF4-FFF2-40B4-BE49-F238E27FC236}">
                  <a16:creationId xmlns:a16="http://schemas.microsoft.com/office/drawing/2014/main" id="{4AF842E3-213D-465B-88A9-701921419E44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7;p22">
              <a:extLst>
                <a:ext uri="{FF2B5EF4-FFF2-40B4-BE49-F238E27FC236}">
                  <a16:creationId xmlns:a16="http://schemas.microsoft.com/office/drawing/2014/main" id="{6DC42E1B-197D-411C-B6D8-76EBD34BB064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8;p22">
              <a:extLst>
                <a:ext uri="{FF2B5EF4-FFF2-40B4-BE49-F238E27FC236}">
                  <a16:creationId xmlns:a16="http://schemas.microsoft.com/office/drawing/2014/main" id="{5DE90248-9752-4B07-97AA-EFAAA4CFD65D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9;p22">
              <a:extLst>
                <a:ext uri="{FF2B5EF4-FFF2-40B4-BE49-F238E27FC236}">
                  <a16:creationId xmlns:a16="http://schemas.microsoft.com/office/drawing/2014/main" id="{EF8E2972-818D-49DC-BA57-EB7DADC00367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0;p22">
              <a:extLst>
                <a:ext uri="{FF2B5EF4-FFF2-40B4-BE49-F238E27FC236}">
                  <a16:creationId xmlns:a16="http://schemas.microsoft.com/office/drawing/2014/main" id="{845750B1-0C1F-4796-A4C4-1803F72F5A79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1;p22">
              <a:extLst>
                <a:ext uri="{FF2B5EF4-FFF2-40B4-BE49-F238E27FC236}">
                  <a16:creationId xmlns:a16="http://schemas.microsoft.com/office/drawing/2014/main" id="{EEC2FAFF-FF95-4E5B-8EF8-44E8D28DC44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2;p22">
              <a:extLst>
                <a:ext uri="{FF2B5EF4-FFF2-40B4-BE49-F238E27FC236}">
                  <a16:creationId xmlns:a16="http://schemas.microsoft.com/office/drawing/2014/main" id="{D062ECBB-3F6C-491B-90B7-4664CB622684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3;p22">
              <a:extLst>
                <a:ext uri="{FF2B5EF4-FFF2-40B4-BE49-F238E27FC236}">
                  <a16:creationId xmlns:a16="http://schemas.microsoft.com/office/drawing/2014/main" id="{1F623C1B-2915-466F-97C7-56AC3A1C974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4;p22">
              <a:extLst>
                <a:ext uri="{FF2B5EF4-FFF2-40B4-BE49-F238E27FC236}">
                  <a16:creationId xmlns:a16="http://schemas.microsoft.com/office/drawing/2014/main" id="{2C8804DF-FFC9-4273-9CD6-A5DBE7B9D51D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5;p22">
              <a:extLst>
                <a:ext uri="{FF2B5EF4-FFF2-40B4-BE49-F238E27FC236}">
                  <a16:creationId xmlns:a16="http://schemas.microsoft.com/office/drawing/2014/main" id="{671C415E-4F4D-4939-BFC8-525A22DE6FB6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6;p22">
              <a:extLst>
                <a:ext uri="{FF2B5EF4-FFF2-40B4-BE49-F238E27FC236}">
                  <a16:creationId xmlns:a16="http://schemas.microsoft.com/office/drawing/2014/main" id="{0989ABDD-4A85-4898-A7AC-50CDE3429A4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53B903E-0F0E-E953-C601-778AA8BF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99" y="1609729"/>
            <a:ext cx="1778091" cy="27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6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0E00D0-1830-4079-80AA-5728B455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B3C9EA-6663-472D-A0A2-4F425793C7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grpSp>
        <p:nvGrpSpPr>
          <p:cNvPr id="21" name="Google Shape;325;p22">
            <a:extLst>
              <a:ext uri="{FF2B5EF4-FFF2-40B4-BE49-F238E27FC236}">
                <a16:creationId xmlns:a16="http://schemas.microsoft.com/office/drawing/2014/main" id="{DC9BC62D-F2A4-4784-BC0B-7C4CAA3A44D9}"/>
              </a:ext>
            </a:extLst>
          </p:cNvPr>
          <p:cNvGrpSpPr/>
          <p:nvPr/>
        </p:nvGrpSpPr>
        <p:grpSpPr>
          <a:xfrm>
            <a:off x="263089" y="530081"/>
            <a:ext cx="407742" cy="391133"/>
            <a:chOff x="5233525" y="4954450"/>
            <a:chExt cx="538275" cy="516350"/>
          </a:xfrm>
        </p:grpSpPr>
        <p:sp>
          <p:nvSpPr>
            <p:cNvPr id="10" name="Google Shape;326;p22">
              <a:extLst>
                <a:ext uri="{FF2B5EF4-FFF2-40B4-BE49-F238E27FC236}">
                  <a16:creationId xmlns:a16="http://schemas.microsoft.com/office/drawing/2014/main" id="{4AF842E3-213D-465B-88A9-701921419E44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7;p22">
              <a:extLst>
                <a:ext uri="{FF2B5EF4-FFF2-40B4-BE49-F238E27FC236}">
                  <a16:creationId xmlns:a16="http://schemas.microsoft.com/office/drawing/2014/main" id="{6DC42E1B-197D-411C-B6D8-76EBD34BB064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8;p22">
              <a:extLst>
                <a:ext uri="{FF2B5EF4-FFF2-40B4-BE49-F238E27FC236}">
                  <a16:creationId xmlns:a16="http://schemas.microsoft.com/office/drawing/2014/main" id="{5DE90248-9752-4B07-97AA-EFAAA4CFD65D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9;p22">
              <a:extLst>
                <a:ext uri="{FF2B5EF4-FFF2-40B4-BE49-F238E27FC236}">
                  <a16:creationId xmlns:a16="http://schemas.microsoft.com/office/drawing/2014/main" id="{EF8E2972-818D-49DC-BA57-EB7DADC00367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0;p22">
              <a:extLst>
                <a:ext uri="{FF2B5EF4-FFF2-40B4-BE49-F238E27FC236}">
                  <a16:creationId xmlns:a16="http://schemas.microsoft.com/office/drawing/2014/main" id="{845750B1-0C1F-4796-A4C4-1803F72F5A79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1;p22">
              <a:extLst>
                <a:ext uri="{FF2B5EF4-FFF2-40B4-BE49-F238E27FC236}">
                  <a16:creationId xmlns:a16="http://schemas.microsoft.com/office/drawing/2014/main" id="{EEC2FAFF-FF95-4E5B-8EF8-44E8D28DC44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2;p22">
              <a:extLst>
                <a:ext uri="{FF2B5EF4-FFF2-40B4-BE49-F238E27FC236}">
                  <a16:creationId xmlns:a16="http://schemas.microsoft.com/office/drawing/2014/main" id="{D062ECBB-3F6C-491B-90B7-4664CB622684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3;p22">
              <a:extLst>
                <a:ext uri="{FF2B5EF4-FFF2-40B4-BE49-F238E27FC236}">
                  <a16:creationId xmlns:a16="http://schemas.microsoft.com/office/drawing/2014/main" id="{1F623C1B-2915-466F-97C7-56AC3A1C974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4;p22">
              <a:extLst>
                <a:ext uri="{FF2B5EF4-FFF2-40B4-BE49-F238E27FC236}">
                  <a16:creationId xmlns:a16="http://schemas.microsoft.com/office/drawing/2014/main" id="{2C8804DF-FFC9-4273-9CD6-A5DBE7B9D51D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5;p22">
              <a:extLst>
                <a:ext uri="{FF2B5EF4-FFF2-40B4-BE49-F238E27FC236}">
                  <a16:creationId xmlns:a16="http://schemas.microsoft.com/office/drawing/2014/main" id="{671C415E-4F4D-4939-BFC8-525A22DE6FB6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6;p22">
              <a:extLst>
                <a:ext uri="{FF2B5EF4-FFF2-40B4-BE49-F238E27FC236}">
                  <a16:creationId xmlns:a16="http://schemas.microsoft.com/office/drawing/2014/main" id="{0989ABDD-4A85-4898-A7AC-50CDE3429A4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B28A43C-D140-82E4-B3EC-579C3503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99" y="1450917"/>
            <a:ext cx="1695537" cy="22416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7D8A91-10D1-A14B-93A8-63E6522B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072" y="1520770"/>
            <a:ext cx="1657435" cy="2171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96E51C5-4ACC-E55E-B877-2570FF5CE581}"/>
              </a:ext>
            </a:extLst>
          </p:cNvPr>
          <p:cNvSpPr txBox="1"/>
          <p:nvPr/>
        </p:nvSpPr>
        <p:spPr>
          <a:xfrm>
            <a:off x="1290082" y="3861861"/>
            <a:ext cx="277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Account Details</a:t>
            </a:r>
            <a:endParaRPr lang="en-IN" dirty="0">
              <a:solidFill>
                <a:schemeClr val="accent5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136432-DC31-FB14-9D79-237133EBB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562" y="1498544"/>
            <a:ext cx="1670136" cy="22162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CEBC40C-8A74-B29A-C47F-13EA574DF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753" y="1498544"/>
            <a:ext cx="1676486" cy="21527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BAC893D-2522-9107-75E9-807E96AA6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608" y="1475726"/>
            <a:ext cx="1651085" cy="22226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717F16F-051C-7638-95A8-5BE884FB3651}"/>
              </a:ext>
            </a:extLst>
          </p:cNvPr>
          <p:cNvSpPr txBox="1"/>
          <p:nvPr/>
        </p:nvSpPr>
        <p:spPr>
          <a:xfrm>
            <a:off x="7618000" y="3823627"/>
            <a:ext cx="2778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Notifications  &amp;</a:t>
            </a:r>
          </a:p>
          <a:p>
            <a:r>
              <a:rPr lang="en-US" dirty="0">
                <a:solidFill>
                  <a:schemeClr val="accent5"/>
                </a:solidFill>
              </a:rPr>
              <a:t>Reminders</a:t>
            </a:r>
            <a:endParaRPr lang="en-IN" dirty="0">
              <a:solidFill>
                <a:schemeClr val="accent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CAF43E-C2AF-116F-4675-929D61294944}"/>
              </a:ext>
            </a:extLst>
          </p:cNvPr>
          <p:cNvSpPr txBox="1"/>
          <p:nvPr/>
        </p:nvSpPr>
        <p:spPr>
          <a:xfrm>
            <a:off x="4683630" y="3852970"/>
            <a:ext cx="277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Location Information</a:t>
            </a:r>
            <a:endParaRPr lang="en-IN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3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0E00D0-1830-4079-80AA-5728B455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B3C9EA-6663-472D-A0A2-4F425793C7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grpSp>
        <p:nvGrpSpPr>
          <p:cNvPr id="21" name="Google Shape;325;p22">
            <a:extLst>
              <a:ext uri="{FF2B5EF4-FFF2-40B4-BE49-F238E27FC236}">
                <a16:creationId xmlns:a16="http://schemas.microsoft.com/office/drawing/2014/main" id="{DC9BC62D-F2A4-4784-BC0B-7C4CAA3A44D9}"/>
              </a:ext>
            </a:extLst>
          </p:cNvPr>
          <p:cNvGrpSpPr/>
          <p:nvPr/>
        </p:nvGrpSpPr>
        <p:grpSpPr>
          <a:xfrm>
            <a:off x="263089" y="530081"/>
            <a:ext cx="407742" cy="391133"/>
            <a:chOff x="5233525" y="4954450"/>
            <a:chExt cx="538275" cy="516350"/>
          </a:xfrm>
        </p:grpSpPr>
        <p:sp>
          <p:nvSpPr>
            <p:cNvPr id="10" name="Google Shape;326;p22">
              <a:extLst>
                <a:ext uri="{FF2B5EF4-FFF2-40B4-BE49-F238E27FC236}">
                  <a16:creationId xmlns:a16="http://schemas.microsoft.com/office/drawing/2014/main" id="{4AF842E3-213D-465B-88A9-701921419E44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7;p22">
              <a:extLst>
                <a:ext uri="{FF2B5EF4-FFF2-40B4-BE49-F238E27FC236}">
                  <a16:creationId xmlns:a16="http://schemas.microsoft.com/office/drawing/2014/main" id="{6DC42E1B-197D-411C-B6D8-76EBD34BB064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8;p22">
              <a:extLst>
                <a:ext uri="{FF2B5EF4-FFF2-40B4-BE49-F238E27FC236}">
                  <a16:creationId xmlns:a16="http://schemas.microsoft.com/office/drawing/2014/main" id="{5DE90248-9752-4B07-97AA-EFAAA4CFD65D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9;p22">
              <a:extLst>
                <a:ext uri="{FF2B5EF4-FFF2-40B4-BE49-F238E27FC236}">
                  <a16:creationId xmlns:a16="http://schemas.microsoft.com/office/drawing/2014/main" id="{EF8E2972-818D-49DC-BA57-EB7DADC00367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0;p22">
              <a:extLst>
                <a:ext uri="{FF2B5EF4-FFF2-40B4-BE49-F238E27FC236}">
                  <a16:creationId xmlns:a16="http://schemas.microsoft.com/office/drawing/2014/main" id="{845750B1-0C1F-4796-A4C4-1803F72F5A79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1;p22">
              <a:extLst>
                <a:ext uri="{FF2B5EF4-FFF2-40B4-BE49-F238E27FC236}">
                  <a16:creationId xmlns:a16="http://schemas.microsoft.com/office/drawing/2014/main" id="{EEC2FAFF-FF95-4E5B-8EF8-44E8D28DC44C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2;p22">
              <a:extLst>
                <a:ext uri="{FF2B5EF4-FFF2-40B4-BE49-F238E27FC236}">
                  <a16:creationId xmlns:a16="http://schemas.microsoft.com/office/drawing/2014/main" id="{D062ECBB-3F6C-491B-90B7-4664CB622684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3;p22">
              <a:extLst>
                <a:ext uri="{FF2B5EF4-FFF2-40B4-BE49-F238E27FC236}">
                  <a16:creationId xmlns:a16="http://schemas.microsoft.com/office/drawing/2014/main" id="{1F623C1B-2915-466F-97C7-56AC3A1C974C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4;p22">
              <a:extLst>
                <a:ext uri="{FF2B5EF4-FFF2-40B4-BE49-F238E27FC236}">
                  <a16:creationId xmlns:a16="http://schemas.microsoft.com/office/drawing/2014/main" id="{2C8804DF-FFC9-4273-9CD6-A5DBE7B9D51D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5;p22">
              <a:extLst>
                <a:ext uri="{FF2B5EF4-FFF2-40B4-BE49-F238E27FC236}">
                  <a16:creationId xmlns:a16="http://schemas.microsoft.com/office/drawing/2014/main" id="{671C415E-4F4D-4939-BFC8-525A22DE6FB6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6;p22">
              <a:extLst>
                <a:ext uri="{FF2B5EF4-FFF2-40B4-BE49-F238E27FC236}">
                  <a16:creationId xmlns:a16="http://schemas.microsoft.com/office/drawing/2014/main" id="{0989ABDD-4A85-4898-A7AC-50CDE3429A4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870E48-1287-153F-EA6B-938BB939E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" y="1501720"/>
            <a:ext cx="1682836" cy="2178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CEDC2-6732-2B39-786D-50E0DCB7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39" y="1489019"/>
            <a:ext cx="1670136" cy="21908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002877-FC23-9CAA-BD9F-7B1A341AE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46" y="1492194"/>
            <a:ext cx="1670136" cy="21972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878383-248F-1049-7197-897348D94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307" y="1501720"/>
            <a:ext cx="1644735" cy="21908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1CC8F1-C03C-9585-324A-3DB1DACA9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661" y="349136"/>
            <a:ext cx="1663786" cy="22226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9EA493-621A-D3D5-F20F-16F8CD7C3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045" y="2458338"/>
            <a:ext cx="1644735" cy="21781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58ED28-437F-36C7-4A39-A1F8012D963C}"/>
              </a:ext>
            </a:extLst>
          </p:cNvPr>
          <p:cNvSpPr txBox="1"/>
          <p:nvPr/>
        </p:nvSpPr>
        <p:spPr>
          <a:xfrm>
            <a:off x="2287567" y="4022826"/>
            <a:ext cx="401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Card  Information</a:t>
            </a:r>
            <a:endParaRPr lang="en-IN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541655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4DC376B2731B46B3134CE13ACA1200" ma:contentTypeVersion="10" ma:contentTypeDescription="Create a new document." ma:contentTypeScope="" ma:versionID="b2ef761639b8ec4492cd1aec684f427c">
  <xsd:schema xmlns:xsd="http://www.w3.org/2001/XMLSchema" xmlns:xs="http://www.w3.org/2001/XMLSchema" xmlns:p="http://schemas.microsoft.com/office/2006/metadata/properties" xmlns:ns2="e4e3493d-8703-4cc4-8f27-541454362c2b" targetNamespace="http://schemas.microsoft.com/office/2006/metadata/properties" ma:root="true" ma:fieldsID="8a738ffe2315adf1a88a33f225a15334" ns2:_="">
    <xsd:import namespace="e4e3493d-8703-4cc4-8f27-541454362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3493d-8703-4cc4-8f27-541454362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0C19D3-ABCE-4DE6-A47B-CE7DECC25D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4B7DA1-179E-4C42-BB67-1F3BE602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3493d-8703-4cc4-8f27-541454362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E55524-7E83-4D4D-A3BE-68A023837E6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324</Words>
  <Application>Microsoft Office PowerPoint</Application>
  <PresentationFormat>On-screen Show (16:9)</PresentationFormat>
  <Paragraphs>65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Aharoni</vt:lpstr>
      <vt:lpstr>Arvo</vt:lpstr>
      <vt:lpstr>Roboto Condensed</vt:lpstr>
      <vt:lpstr>Roboto Condensed Light</vt:lpstr>
      <vt:lpstr>Calibri</vt:lpstr>
      <vt:lpstr>Arial</vt:lpstr>
      <vt:lpstr>Salerio template</vt:lpstr>
      <vt:lpstr>BankBot</vt:lpstr>
      <vt:lpstr>PROBLEM </vt:lpstr>
      <vt:lpstr>SOLUTION</vt:lpstr>
      <vt:lpstr>CHATBOT -  Industry Analysis</vt:lpstr>
      <vt:lpstr>SYSTEM DIAGRAM</vt:lpstr>
      <vt:lpstr>TECHNOLOGY STACK</vt:lpstr>
      <vt:lpstr>DEMO</vt:lpstr>
      <vt:lpstr>DEMO</vt:lpstr>
      <vt:lpstr>DEMO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cp:lastModifiedBy>Girish Mulgaonkar</cp:lastModifiedBy>
  <cp:revision>112</cp:revision>
  <dcterms:modified xsi:type="dcterms:W3CDTF">2023-12-05T09:46:10Z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0x0101007E4DC376B2731B46B3134CE13ACA1200</vt:lpwstr>
  </property>
</Properties>
</file>